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Arial Black"/>
      <p:regular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FEB1B18-E33A-4014-BEC6-79578497DD82}">
  <a:tblStyle styleId="{8FEB1B18-E33A-4014-BEC6-79578497DD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852C20D-C68E-46B3-B184-1B9311B37FD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oboto-bold.fntdata"/><Relationship Id="rId10" Type="http://schemas.openxmlformats.org/officeDocument/2006/relationships/slide" Target="slides/slide3.xml"/><Relationship Id="rId32" Type="http://schemas.openxmlformats.org/officeDocument/2006/relationships/font" Target="fonts/Roboto-regular.fntdata"/><Relationship Id="rId13" Type="http://schemas.openxmlformats.org/officeDocument/2006/relationships/slide" Target="slides/slide6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5.xml"/><Relationship Id="rId34" Type="http://schemas.openxmlformats.org/officeDocument/2006/relationships/font" Target="fonts/Roboto-italic.fntdata"/><Relationship Id="rId15" Type="http://schemas.openxmlformats.org/officeDocument/2006/relationships/slide" Target="slides/slide8.xml"/><Relationship Id="rId37" Type="http://schemas.openxmlformats.org/officeDocument/2006/relationships/font" Target="fonts/OpenSans-regular.fntdata"/><Relationship Id="rId14" Type="http://schemas.openxmlformats.org/officeDocument/2006/relationships/slide" Target="slides/slide7.xml"/><Relationship Id="rId36" Type="http://schemas.openxmlformats.org/officeDocument/2006/relationships/font" Target="fonts/ArialBlack-regular.fntdata"/><Relationship Id="rId17" Type="http://schemas.openxmlformats.org/officeDocument/2006/relationships/slide" Target="slides/slide10.xml"/><Relationship Id="rId39" Type="http://schemas.openxmlformats.org/officeDocument/2006/relationships/font" Target="fonts/OpenSans-italic.fntdata"/><Relationship Id="rId16" Type="http://schemas.openxmlformats.org/officeDocument/2006/relationships/slide" Target="slides/slide9.xml"/><Relationship Id="rId38" Type="http://schemas.openxmlformats.org/officeDocument/2006/relationships/font" Target="fonts/OpenSans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5b48fb95f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25b48fb95f_2_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5b48fb95f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25b48fb95f_0_14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5b48fb95f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25b48fb95f_2_2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25b48fb95f_0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25b48fb95f_0_1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25b48fb95f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25b48fb95f_2_2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25b48fb95f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25b48fb95f_0_1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25b48fb95f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25b48fb95f_0_15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25b48fb95f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25b48fb95f_0_15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25b48fb95f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25b48fb95f_0_19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5b48fb95f_0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325b48fb95f_0_19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5b48fb95f_0_1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325b48fb95f_0_19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5b48fb95f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25b48fb95f_2_1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25b48fb95f_0_2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25b48fb95f_0_2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25b48fb95f_0_2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25b48fb95f_0_2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25b48fb95f_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325b48fb95f_2_3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25b48fb95f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25b48fb95f_2_3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5b48fb95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25b48fb95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5b48fb95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25b48fb95f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5b48fb95f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25b48fb95f_2_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5b48fb95f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25b48fb95f_2_2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5b48fb95f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25b48fb95f_2_1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5b48fb95f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25b48fb95f_0_1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5b48fb95f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325b48fb95f_0_14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25b48fb95f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9950" lIns="49950" spcFirstLastPara="1" rIns="49950" wrap="square" tIns="4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25b48fb95f_0_14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22" Type="http://schemas.openxmlformats.org/officeDocument/2006/relationships/image" Target="../media/image27.png"/><Relationship Id="rId21" Type="http://schemas.openxmlformats.org/officeDocument/2006/relationships/image" Target="../media/image20.png"/><Relationship Id="rId24" Type="http://schemas.openxmlformats.org/officeDocument/2006/relationships/image" Target="../media/image22.png"/><Relationship Id="rId23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26" Type="http://schemas.openxmlformats.org/officeDocument/2006/relationships/image" Target="../media/image21.png"/><Relationship Id="rId25" Type="http://schemas.openxmlformats.org/officeDocument/2006/relationships/image" Target="../media/image24.png"/><Relationship Id="rId28" Type="http://schemas.openxmlformats.org/officeDocument/2006/relationships/image" Target="../media/image32.png"/><Relationship Id="rId27" Type="http://schemas.openxmlformats.org/officeDocument/2006/relationships/image" Target="../media/image28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29" Type="http://schemas.openxmlformats.org/officeDocument/2006/relationships/image" Target="../media/image33.png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31" Type="http://schemas.openxmlformats.org/officeDocument/2006/relationships/image" Target="../media/image36.png"/><Relationship Id="rId30" Type="http://schemas.openxmlformats.org/officeDocument/2006/relationships/image" Target="../media/image30.png"/><Relationship Id="rId11" Type="http://schemas.openxmlformats.org/officeDocument/2006/relationships/image" Target="../media/image13.png"/><Relationship Id="rId33" Type="http://schemas.openxmlformats.org/officeDocument/2006/relationships/image" Target="../media/image23.png"/><Relationship Id="rId10" Type="http://schemas.openxmlformats.org/officeDocument/2006/relationships/image" Target="../media/image2.png"/><Relationship Id="rId32" Type="http://schemas.openxmlformats.org/officeDocument/2006/relationships/image" Target="../media/image31.png"/><Relationship Id="rId13" Type="http://schemas.openxmlformats.org/officeDocument/2006/relationships/image" Target="../media/image16.png"/><Relationship Id="rId35" Type="http://schemas.openxmlformats.org/officeDocument/2006/relationships/image" Target="../media/image29.png"/><Relationship Id="rId12" Type="http://schemas.openxmlformats.org/officeDocument/2006/relationships/image" Target="../media/image9.png"/><Relationship Id="rId34" Type="http://schemas.openxmlformats.org/officeDocument/2006/relationships/image" Target="../media/image26.png"/><Relationship Id="rId15" Type="http://schemas.openxmlformats.org/officeDocument/2006/relationships/image" Target="../media/image19.png"/><Relationship Id="rId37" Type="http://schemas.openxmlformats.org/officeDocument/2006/relationships/image" Target="../media/image35.png"/><Relationship Id="rId14" Type="http://schemas.openxmlformats.org/officeDocument/2006/relationships/image" Target="../media/image11.png"/><Relationship Id="rId36" Type="http://schemas.openxmlformats.org/officeDocument/2006/relationships/image" Target="../media/image44.png"/><Relationship Id="rId17" Type="http://schemas.openxmlformats.org/officeDocument/2006/relationships/image" Target="../media/image18.png"/><Relationship Id="rId16" Type="http://schemas.openxmlformats.org/officeDocument/2006/relationships/image" Target="../media/image10.png"/><Relationship Id="rId19" Type="http://schemas.openxmlformats.org/officeDocument/2006/relationships/image" Target="../media/image6.png"/><Relationship Id="rId18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798216" y="443658"/>
            <a:ext cx="7547568" cy="1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752822" y="1032948"/>
            <a:ext cx="3933825" cy="10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3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3256768" y="2587603"/>
            <a:ext cx="1004570" cy="2556192"/>
          </a:xfrm>
          <a:custGeom>
            <a:rect b="b" l="l" r="r" t="t"/>
            <a:pathLst>
              <a:path extrusionOk="0" h="5112384" w="2009140">
                <a:moveTo>
                  <a:pt x="0" y="5111793"/>
                </a:moveTo>
                <a:lnTo>
                  <a:pt x="27476" y="5081908"/>
                </a:lnTo>
                <a:lnTo>
                  <a:pt x="66594" y="5038703"/>
                </a:lnTo>
                <a:lnTo>
                  <a:pt x="85432" y="5017575"/>
                </a:lnTo>
              </a:path>
              <a:path extrusionOk="0" h="5112384" w="2009140">
                <a:moveTo>
                  <a:pt x="85432" y="5017575"/>
                </a:moveTo>
                <a:lnTo>
                  <a:pt x="105383" y="4995199"/>
                </a:lnTo>
                <a:lnTo>
                  <a:pt x="143842" y="4951395"/>
                </a:lnTo>
                <a:lnTo>
                  <a:pt x="181970" y="4907295"/>
                </a:lnTo>
                <a:lnTo>
                  <a:pt x="196203" y="4890575"/>
                </a:lnTo>
              </a:path>
              <a:path extrusionOk="0" h="5112384" w="2009140">
                <a:moveTo>
                  <a:pt x="196203" y="4890575"/>
                </a:moveTo>
                <a:lnTo>
                  <a:pt x="219763" y="4862900"/>
                </a:lnTo>
                <a:lnTo>
                  <a:pt x="257221" y="4818212"/>
                </a:lnTo>
                <a:lnTo>
                  <a:pt x="294341" y="4773233"/>
                </a:lnTo>
                <a:lnTo>
                  <a:pt x="302188" y="4763575"/>
                </a:lnTo>
              </a:path>
              <a:path extrusionOk="0" h="5112384" w="2009140">
                <a:moveTo>
                  <a:pt x="302188" y="4763575"/>
                </a:moveTo>
                <a:lnTo>
                  <a:pt x="331121" y="4727965"/>
                </a:lnTo>
                <a:lnTo>
                  <a:pt x="367559" y="4682411"/>
                </a:lnTo>
                <a:lnTo>
                  <a:pt x="403656" y="4636571"/>
                </a:lnTo>
              </a:path>
              <a:path extrusionOk="0" h="5112384" w="2009140">
                <a:moveTo>
                  <a:pt x="403654" y="4636575"/>
                </a:moveTo>
                <a:lnTo>
                  <a:pt x="439403" y="4590448"/>
                </a:lnTo>
                <a:lnTo>
                  <a:pt x="474804" y="4544044"/>
                </a:lnTo>
                <a:lnTo>
                  <a:pt x="500685" y="4509575"/>
                </a:lnTo>
              </a:path>
              <a:path extrusionOk="0" h="5112384" w="2009140">
                <a:moveTo>
                  <a:pt x="500685" y="4509575"/>
                </a:moveTo>
                <a:lnTo>
                  <a:pt x="509856" y="4497360"/>
                </a:lnTo>
                <a:lnTo>
                  <a:pt x="544557" y="4450400"/>
                </a:lnTo>
                <a:lnTo>
                  <a:pt x="578904" y="4403164"/>
                </a:lnTo>
                <a:lnTo>
                  <a:pt x="593635" y="4382575"/>
                </a:lnTo>
              </a:path>
              <a:path extrusionOk="0" h="5112384" w="2009140">
                <a:moveTo>
                  <a:pt x="593635" y="4382575"/>
                </a:moveTo>
                <a:lnTo>
                  <a:pt x="612896" y="4355654"/>
                </a:lnTo>
                <a:lnTo>
                  <a:pt x="646530" y="4307874"/>
                </a:lnTo>
                <a:lnTo>
                  <a:pt x="679805" y="4259824"/>
                </a:lnTo>
                <a:lnTo>
                  <a:pt x="682699" y="4255575"/>
                </a:lnTo>
              </a:path>
              <a:path extrusionOk="0" h="5112384" w="2009140">
                <a:moveTo>
                  <a:pt x="682699" y="4255575"/>
                </a:moveTo>
                <a:lnTo>
                  <a:pt x="712719" y="4211506"/>
                </a:lnTo>
                <a:lnTo>
                  <a:pt x="745270" y="4162923"/>
                </a:lnTo>
                <a:lnTo>
                  <a:pt x="767902" y="4128575"/>
                </a:lnTo>
              </a:path>
              <a:path extrusionOk="0" h="5112384" w="2009140">
                <a:moveTo>
                  <a:pt x="767902" y="4128575"/>
                </a:moveTo>
                <a:lnTo>
                  <a:pt x="777456" y="4114076"/>
                </a:lnTo>
                <a:lnTo>
                  <a:pt x="809274" y="4064968"/>
                </a:lnTo>
                <a:lnTo>
                  <a:pt x="840724" y="4015600"/>
                </a:lnTo>
                <a:lnTo>
                  <a:pt x="849507" y="4001575"/>
                </a:lnTo>
              </a:path>
              <a:path extrusionOk="0" h="5112384" w="2009140">
                <a:moveTo>
                  <a:pt x="849507" y="4001575"/>
                </a:moveTo>
                <a:lnTo>
                  <a:pt x="871802" y="3965974"/>
                </a:lnTo>
                <a:lnTo>
                  <a:pt x="902507" y="3916093"/>
                </a:lnTo>
                <a:lnTo>
                  <a:pt x="927624" y="3874575"/>
                </a:lnTo>
              </a:path>
              <a:path extrusionOk="0" h="5112384" w="2009140">
                <a:moveTo>
                  <a:pt x="927624" y="3874575"/>
                </a:moveTo>
                <a:lnTo>
                  <a:pt x="932838" y="3865958"/>
                </a:lnTo>
                <a:lnTo>
                  <a:pt x="962792" y="3815570"/>
                </a:lnTo>
                <a:lnTo>
                  <a:pt x="992366" y="3764933"/>
                </a:lnTo>
                <a:lnTo>
                  <a:pt x="1002325" y="3747575"/>
                </a:lnTo>
              </a:path>
              <a:path extrusionOk="0" h="5112384" w="2009140">
                <a:moveTo>
                  <a:pt x="1002325" y="3747575"/>
                </a:moveTo>
                <a:lnTo>
                  <a:pt x="1021561" y="3714048"/>
                </a:lnTo>
                <a:lnTo>
                  <a:pt x="1050372" y="3662917"/>
                </a:lnTo>
                <a:lnTo>
                  <a:pt x="1073801" y="3620575"/>
                </a:lnTo>
              </a:path>
              <a:path extrusionOk="0" h="5112384" w="2009140">
                <a:moveTo>
                  <a:pt x="1073801" y="3620575"/>
                </a:moveTo>
                <a:lnTo>
                  <a:pt x="1078799" y="3611542"/>
                </a:lnTo>
                <a:lnTo>
                  <a:pt x="1106839" y="3559925"/>
                </a:lnTo>
                <a:lnTo>
                  <a:pt x="1134490" y="3508068"/>
                </a:lnTo>
                <a:lnTo>
                  <a:pt x="1142074" y="3493575"/>
                </a:lnTo>
              </a:path>
              <a:path extrusionOk="0" h="5112384" w="2009140">
                <a:moveTo>
                  <a:pt x="1142074" y="3493575"/>
                </a:moveTo>
                <a:lnTo>
                  <a:pt x="1161751" y="3455973"/>
                </a:lnTo>
                <a:lnTo>
                  <a:pt x="1188620" y="3403641"/>
                </a:lnTo>
                <a:lnTo>
                  <a:pt x="1207287" y="3366575"/>
                </a:lnTo>
              </a:path>
              <a:path extrusionOk="0" h="5112384" w="2009140">
                <a:moveTo>
                  <a:pt x="1207287" y="3366575"/>
                </a:moveTo>
                <a:lnTo>
                  <a:pt x="1215094" y="3351075"/>
                </a:lnTo>
                <a:lnTo>
                  <a:pt x="1241171" y="3298277"/>
                </a:lnTo>
                <a:lnTo>
                  <a:pt x="1266851" y="3245248"/>
                </a:lnTo>
                <a:lnTo>
                  <a:pt x="1269543" y="3239575"/>
                </a:lnTo>
              </a:path>
              <a:path extrusionOk="0" h="5112384" w="2009140">
                <a:moveTo>
                  <a:pt x="1269543" y="3239575"/>
                </a:moveTo>
                <a:lnTo>
                  <a:pt x="1292130" y="3191991"/>
                </a:lnTo>
                <a:lnTo>
                  <a:pt x="1317006" y="3138507"/>
                </a:lnTo>
                <a:lnTo>
                  <a:pt x="1328822" y="3112575"/>
                </a:lnTo>
              </a:path>
              <a:path extrusionOk="0" h="5112384" w="2009140">
                <a:moveTo>
                  <a:pt x="1328822" y="3112575"/>
                </a:moveTo>
                <a:lnTo>
                  <a:pt x="1341479" y="3084799"/>
                </a:lnTo>
                <a:lnTo>
                  <a:pt x="1365545" y="3030869"/>
                </a:lnTo>
                <a:lnTo>
                  <a:pt x="1385333" y="2985575"/>
                </a:lnTo>
              </a:path>
              <a:path extrusionOk="0" h="5112384" w="2009140">
                <a:moveTo>
                  <a:pt x="1385333" y="2985575"/>
                </a:moveTo>
                <a:lnTo>
                  <a:pt x="1389203" y="2976717"/>
                </a:lnTo>
                <a:lnTo>
                  <a:pt x="1412452" y="2922347"/>
                </a:lnTo>
                <a:lnTo>
                  <a:pt x="1435288" y="2867761"/>
                </a:lnTo>
                <a:lnTo>
                  <a:pt x="1439046" y="2858575"/>
                </a:lnTo>
              </a:path>
              <a:path extrusionOk="0" h="5112384" w="2009140">
                <a:moveTo>
                  <a:pt x="1439046" y="2858575"/>
                </a:moveTo>
                <a:lnTo>
                  <a:pt x="1457710" y="2812960"/>
                </a:lnTo>
                <a:lnTo>
                  <a:pt x="1479716" y="2757945"/>
                </a:lnTo>
                <a:lnTo>
                  <a:pt x="1490025" y="2731575"/>
                </a:lnTo>
              </a:path>
              <a:path extrusionOk="0" h="5112384" w="2009140">
                <a:moveTo>
                  <a:pt x="1490025" y="2731575"/>
                </a:moveTo>
                <a:lnTo>
                  <a:pt x="1501305" y="2702720"/>
                </a:lnTo>
                <a:lnTo>
                  <a:pt x="1522473" y="2647287"/>
                </a:lnTo>
                <a:lnTo>
                  <a:pt x="1538399" y="2604575"/>
                </a:lnTo>
              </a:path>
              <a:path extrusionOk="0" h="5112384" w="2009140">
                <a:moveTo>
                  <a:pt x="1538399" y="2604575"/>
                </a:moveTo>
                <a:lnTo>
                  <a:pt x="1543220" y="2591646"/>
                </a:lnTo>
                <a:lnTo>
                  <a:pt x="1563543" y="2535800"/>
                </a:lnTo>
                <a:lnTo>
                  <a:pt x="1583440" y="2479751"/>
                </a:lnTo>
                <a:lnTo>
                  <a:pt x="1584193" y="2477575"/>
                </a:lnTo>
              </a:path>
              <a:path extrusionOk="0" h="5112384" w="2009140">
                <a:moveTo>
                  <a:pt x="1584193" y="2477575"/>
                </a:moveTo>
                <a:lnTo>
                  <a:pt x="1602910" y="2423501"/>
                </a:lnTo>
                <a:lnTo>
                  <a:pt x="1621950" y="2367052"/>
                </a:lnTo>
                <a:lnTo>
                  <a:pt x="1627363" y="2350575"/>
                </a:lnTo>
              </a:path>
              <a:path extrusionOk="0" h="5112384" w="2009140">
                <a:moveTo>
                  <a:pt x="1627363" y="2350575"/>
                </a:moveTo>
                <a:lnTo>
                  <a:pt x="1640559" y="2310406"/>
                </a:lnTo>
                <a:lnTo>
                  <a:pt x="1658734" y="2253565"/>
                </a:lnTo>
                <a:lnTo>
                  <a:pt x="1668061" y="2223575"/>
                </a:lnTo>
              </a:path>
              <a:path extrusionOk="0" h="5112384" w="2009140">
                <a:moveTo>
                  <a:pt x="1668061" y="2223575"/>
                </a:moveTo>
                <a:lnTo>
                  <a:pt x="1676473" y="2196530"/>
                </a:lnTo>
                <a:lnTo>
                  <a:pt x="1693775" y="2139304"/>
                </a:lnTo>
                <a:lnTo>
                  <a:pt x="1706325" y="2096575"/>
                </a:lnTo>
              </a:path>
              <a:path extrusionOk="0" h="5112384" w="2009140">
                <a:moveTo>
                  <a:pt x="1706325" y="2096575"/>
                </a:moveTo>
                <a:lnTo>
                  <a:pt x="1710638" y="2081889"/>
                </a:lnTo>
                <a:lnTo>
                  <a:pt x="1727060" y="2024286"/>
                </a:lnTo>
                <a:lnTo>
                  <a:pt x="1742187" y="1969575"/>
                </a:lnTo>
              </a:path>
              <a:path extrusionOk="0" h="5112384" w="2009140">
                <a:moveTo>
                  <a:pt x="1742187" y="1969575"/>
                </a:moveTo>
                <a:lnTo>
                  <a:pt x="1743038" y="1966498"/>
                </a:lnTo>
                <a:lnTo>
                  <a:pt x="1758571" y="1908526"/>
                </a:lnTo>
                <a:lnTo>
                  <a:pt x="1773657" y="1850373"/>
                </a:lnTo>
                <a:lnTo>
                  <a:pt x="1775613" y="1842575"/>
                </a:lnTo>
              </a:path>
              <a:path extrusionOk="0" h="5112384" w="2009140">
                <a:moveTo>
                  <a:pt x="1775613" y="1842575"/>
                </a:moveTo>
                <a:lnTo>
                  <a:pt x="1788293" y="1792040"/>
                </a:lnTo>
                <a:lnTo>
                  <a:pt x="1802479" y="1733530"/>
                </a:lnTo>
                <a:lnTo>
                  <a:pt x="1806680" y="1715575"/>
                </a:lnTo>
              </a:path>
              <a:path extrusionOk="0" h="5112384" w="2009140">
                <a:moveTo>
                  <a:pt x="1806680" y="1715575"/>
                </a:moveTo>
                <a:lnTo>
                  <a:pt x="1816211" y="1674844"/>
                </a:lnTo>
                <a:lnTo>
                  <a:pt x="1829489" y="1615984"/>
                </a:lnTo>
                <a:lnTo>
                  <a:pt x="1835442" y="1588575"/>
                </a:lnTo>
              </a:path>
              <a:path extrusionOk="0" h="5112384" w="2009140">
                <a:moveTo>
                  <a:pt x="1835442" y="1588575"/>
                </a:moveTo>
                <a:lnTo>
                  <a:pt x="1842310" y="1556952"/>
                </a:lnTo>
                <a:lnTo>
                  <a:pt x="1854671" y="1497751"/>
                </a:lnTo>
                <a:lnTo>
                  <a:pt x="1861923" y="1461575"/>
                </a:lnTo>
              </a:path>
              <a:path extrusionOk="0" h="5112384" w="2009140">
                <a:moveTo>
                  <a:pt x="1861923" y="1461575"/>
                </a:moveTo>
                <a:lnTo>
                  <a:pt x="1866572" y="1438381"/>
                </a:lnTo>
                <a:lnTo>
                  <a:pt x="1878010" y="1378846"/>
                </a:lnTo>
                <a:lnTo>
                  <a:pt x="1886148" y="1334575"/>
                </a:lnTo>
              </a:path>
              <a:path extrusionOk="0" h="5112384" w="2009140">
                <a:moveTo>
                  <a:pt x="1886148" y="1334575"/>
                </a:moveTo>
                <a:lnTo>
                  <a:pt x="1888984" y="1319147"/>
                </a:lnTo>
                <a:lnTo>
                  <a:pt x="1899490" y="1259286"/>
                </a:lnTo>
                <a:lnTo>
                  <a:pt x="1908138" y="1207575"/>
                </a:lnTo>
              </a:path>
              <a:path extrusionOk="0" h="5112384" w="2009140">
                <a:moveTo>
                  <a:pt x="1908138" y="1207575"/>
                </a:moveTo>
                <a:lnTo>
                  <a:pt x="1909528" y="1199264"/>
                </a:lnTo>
                <a:lnTo>
                  <a:pt x="1919095" y="1139085"/>
                </a:lnTo>
                <a:lnTo>
                  <a:pt x="1927915" y="1080575"/>
                </a:lnTo>
              </a:path>
              <a:path extrusionOk="0" h="5112384" w="2009140">
                <a:moveTo>
                  <a:pt x="1927915" y="1080575"/>
                </a:moveTo>
                <a:lnTo>
                  <a:pt x="1928190" y="1078749"/>
                </a:lnTo>
                <a:lnTo>
                  <a:pt x="1936810" y="1018260"/>
                </a:lnTo>
                <a:lnTo>
                  <a:pt x="1944954" y="957618"/>
                </a:lnTo>
                <a:lnTo>
                  <a:pt x="1945464" y="953575"/>
                </a:lnTo>
              </a:path>
              <a:path extrusionOk="0" h="5112384" w="2009140">
                <a:moveTo>
                  <a:pt x="1945464" y="953575"/>
                </a:moveTo>
                <a:lnTo>
                  <a:pt x="1952619" y="896825"/>
                </a:lnTo>
                <a:lnTo>
                  <a:pt x="1959804" y="835885"/>
                </a:lnTo>
                <a:lnTo>
                  <a:pt x="1960826" y="826575"/>
                </a:lnTo>
              </a:path>
              <a:path extrusionOk="0" h="5112384" w="2009140">
                <a:moveTo>
                  <a:pt x="1960826" y="826575"/>
                </a:moveTo>
                <a:lnTo>
                  <a:pt x="1966507" y="774798"/>
                </a:lnTo>
                <a:lnTo>
                  <a:pt x="1972725" y="713566"/>
                </a:lnTo>
                <a:lnTo>
                  <a:pt x="1974032" y="699575"/>
                </a:lnTo>
              </a:path>
              <a:path extrusionOk="0" h="5112384" w="2009140">
                <a:moveTo>
                  <a:pt x="1974032" y="699575"/>
                </a:moveTo>
                <a:lnTo>
                  <a:pt x="1978457" y="652192"/>
                </a:lnTo>
                <a:lnTo>
                  <a:pt x="1983701" y="590678"/>
                </a:lnTo>
                <a:lnTo>
                  <a:pt x="1985097" y="572576"/>
                </a:lnTo>
              </a:path>
              <a:path extrusionOk="0" h="5112384" w="2009140">
                <a:moveTo>
                  <a:pt x="1985097" y="572576"/>
                </a:moveTo>
                <a:lnTo>
                  <a:pt x="1988455" y="529025"/>
                </a:lnTo>
                <a:lnTo>
                  <a:pt x="1992717" y="467235"/>
                </a:lnTo>
                <a:lnTo>
                  <a:pt x="1994034" y="445576"/>
                </a:lnTo>
              </a:path>
              <a:path extrusionOk="0" h="5112384" w="2009140">
                <a:moveTo>
                  <a:pt x="1994034" y="445576"/>
                </a:moveTo>
                <a:lnTo>
                  <a:pt x="1996484" y="405311"/>
                </a:lnTo>
                <a:lnTo>
                  <a:pt x="1999756" y="343254"/>
                </a:lnTo>
                <a:lnTo>
                  <a:pt x="2000856" y="318576"/>
                </a:lnTo>
              </a:path>
              <a:path extrusionOk="0" h="5112384" w="2009140">
                <a:moveTo>
                  <a:pt x="2000856" y="318576"/>
                </a:moveTo>
                <a:lnTo>
                  <a:pt x="2002529" y="281066"/>
                </a:lnTo>
                <a:lnTo>
                  <a:pt x="2004803" y="218749"/>
                </a:lnTo>
                <a:lnTo>
                  <a:pt x="2005574" y="191576"/>
                </a:lnTo>
              </a:path>
              <a:path extrusionOk="0" h="5112384" w="2009140">
                <a:moveTo>
                  <a:pt x="2005574" y="191576"/>
                </a:moveTo>
                <a:lnTo>
                  <a:pt x="2006575" y="156306"/>
                </a:lnTo>
                <a:lnTo>
                  <a:pt x="2007843" y="93738"/>
                </a:lnTo>
                <a:lnTo>
                  <a:pt x="2008198" y="64576"/>
                </a:lnTo>
              </a:path>
              <a:path extrusionOk="0" h="5112384" w="2009140">
                <a:moveTo>
                  <a:pt x="2008198" y="64576"/>
                </a:moveTo>
                <a:lnTo>
                  <a:pt x="2008605" y="31046"/>
                </a:lnTo>
                <a:lnTo>
                  <a:pt x="2008731" y="0"/>
                </a:lnTo>
              </a:path>
            </a:pathLst>
          </a:custGeom>
          <a:noFill/>
          <a:ln cap="flat" cmpd="sng" w="76175">
            <a:solidFill>
              <a:srgbClr val="135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3937317" cy="5143500"/>
          </a:xfrm>
          <a:custGeom>
            <a:rect b="b" l="l" r="r" t="t"/>
            <a:pathLst>
              <a:path extrusionOk="0" h="10287000" w="7874634">
                <a:moveTo>
                  <a:pt x="5694035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484372" y="0"/>
                </a:lnTo>
                <a:lnTo>
                  <a:pt x="5490552" y="12699"/>
                </a:lnTo>
                <a:lnTo>
                  <a:pt x="5609914" y="12699"/>
                </a:lnTo>
                <a:lnTo>
                  <a:pt x="5649151" y="139699"/>
                </a:lnTo>
                <a:lnTo>
                  <a:pt x="5726785" y="139699"/>
                </a:lnTo>
                <a:lnTo>
                  <a:pt x="5765181" y="266699"/>
                </a:lnTo>
                <a:lnTo>
                  <a:pt x="5878655" y="266699"/>
                </a:lnTo>
                <a:lnTo>
                  <a:pt x="5915904" y="393699"/>
                </a:lnTo>
                <a:lnTo>
                  <a:pt x="5989526" y="393699"/>
                </a:lnTo>
                <a:lnTo>
                  <a:pt x="6025896" y="520699"/>
                </a:lnTo>
                <a:lnTo>
                  <a:pt x="6097745" y="520699"/>
                </a:lnTo>
                <a:lnTo>
                  <a:pt x="6133221" y="647699"/>
                </a:lnTo>
                <a:lnTo>
                  <a:pt x="6203264" y="647699"/>
                </a:lnTo>
                <a:lnTo>
                  <a:pt x="6237829" y="774699"/>
                </a:lnTo>
                <a:lnTo>
                  <a:pt x="6306035" y="774699"/>
                </a:lnTo>
                <a:lnTo>
                  <a:pt x="6339673" y="901699"/>
                </a:lnTo>
                <a:lnTo>
                  <a:pt x="6406009" y="901699"/>
                </a:lnTo>
                <a:lnTo>
                  <a:pt x="6438704" y="1028699"/>
                </a:lnTo>
                <a:lnTo>
                  <a:pt x="6503139" y="1028699"/>
                </a:lnTo>
                <a:lnTo>
                  <a:pt x="6534875" y="1155699"/>
                </a:lnTo>
                <a:lnTo>
                  <a:pt x="6597375" y="1155699"/>
                </a:lnTo>
                <a:lnTo>
                  <a:pt x="6628136" y="1282699"/>
                </a:lnTo>
                <a:lnTo>
                  <a:pt x="6688670" y="1282699"/>
                </a:lnTo>
                <a:lnTo>
                  <a:pt x="6718440" y="1409699"/>
                </a:lnTo>
                <a:lnTo>
                  <a:pt x="6776976" y="1409699"/>
                </a:lnTo>
                <a:lnTo>
                  <a:pt x="6805739" y="1536699"/>
                </a:lnTo>
                <a:lnTo>
                  <a:pt x="6862244" y="1536699"/>
                </a:lnTo>
                <a:lnTo>
                  <a:pt x="6889984" y="1663699"/>
                </a:lnTo>
                <a:lnTo>
                  <a:pt x="6917378" y="1663699"/>
                </a:lnTo>
                <a:lnTo>
                  <a:pt x="6944426" y="1790699"/>
                </a:lnTo>
                <a:lnTo>
                  <a:pt x="6997476" y="1790699"/>
                </a:lnTo>
                <a:lnTo>
                  <a:pt x="7023474" y="1917699"/>
                </a:lnTo>
                <a:lnTo>
                  <a:pt x="7074408" y="1917699"/>
                </a:lnTo>
                <a:lnTo>
                  <a:pt x="7099340" y="2044699"/>
                </a:lnTo>
                <a:lnTo>
                  <a:pt x="7148125" y="2044699"/>
                </a:lnTo>
                <a:lnTo>
                  <a:pt x="7171975" y="2171699"/>
                </a:lnTo>
                <a:lnTo>
                  <a:pt x="7195461" y="2171699"/>
                </a:lnTo>
                <a:lnTo>
                  <a:pt x="7218580" y="2298699"/>
                </a:lnTo>
                <a:lnTo>
                  <a:pt x="7263713" y="2298699"/>
                </a:lnTo>
                <a:lnTo>
                  <a:pt x="7285723" y="2425699"/>
                </a:lnTo>
                <a:lnTo>
                  <a:pt x="7307360" y="2425699"/>
                </a:lnTo>
                <a:lnTo>
                  <a:pt x="7328622" y="2552699"/>
                </a:lnTo>
                <a:lnTo>
                  <a:pt x="7370014" y="2552699"/>
                </a:lnTo>
                <a:lnTo>
                  <a:pt x="7390140" y="2679699"/>
                </a:lnTo>
                <a:lnTo>
                  <a:pt x="7409884" y="2679699"/>
                </a:lnTo>
                <a:lnTo>
                  <a:pt x="7429244" y="2806699"/>
                </a:lnTo>
                <a:lnTo>
                  <a:pt x="7466805" y="2806699"/>
                </a:lnTo>
                <a:lnTo>
                  <a:pt x="7485003" y="2933699"/>
                </a:lnTo>
                <a:lnTo>
                  <a:pt x="7502809" y="2933699"/>
                </a:lnTo>
                <a:lnTo>
                  <a:pt x="7520223" y="3060699"/>
                </a:lnTo>
                <a:lnTo>
                  <a:pt x="7553864" y="3060699"/>
                </a:lnTo>
                <a:lnTo>
                  <a:pt x="7570088" y="3187699"/>
                </a:lnTo>
                <a:lnTo>
                  <a:pt x="7585912" y="3187699"/>
                </a:lnTo>
                <a:lnTo>
                  <a:pt x="7601334" y="3314699"/>
                </a:lnTo>
                <a:lnTo>
                  <a:pt x="7630966" y="3314699"/>
                </a:lnTo>
                <a:lnTo>
                  <a:pt x="7645171" y="3441699"/>
                </a:lnTo>
                <a:lnTo>
                  <a:pt x="7658968" y="3441699"/>
                </a:lnTo>
                <a:lnTo>
                  <a:pt x="7672355" y="3568699"/>
                </a:lnTo>
                <a:lnTo>
                  <a:pt x="7685328" y="3568699"/>
                </a:lnTo>
                <a:lnTo>
                  <a:pt x="7697888" y="3695699"/>
                </a:lnTo>
                <a:lnTo>
                  <a:pt x="7721756" y="3695699"/>
                </a:lnTo>
                <a:lnTo>
                  <a:pt x="7733062" y="3822699"/>
                </a:lnTo>
                <a:lnTo>
                  <a:pt x="7743946" y="3822699"/>
                </a:lnTo>
                <a:lnTo>
                  <a:pt x="7754407" y="3949699"/>
                </a:lnTo>
                <a:lnTo>
                  <a:pt x="7764443" y="3949699"/>
                </a:lnTo>
                <a:lnTo>
                  <a:pt x="7774052" y="4076699"/>
                </a:lnTo>
                <a:lnTo>
                  <a:pt x="7791982" y="4076699"/>
                </a:lnTo>
                <a:lnTo>
                  <a:pt x="7800300" y="4203699"/>
                </a:lnTo>
                <a:lnTo>
                  <a:pt x="7808184" y="4203699"/>
                </a:lnTo>
                <a:lnTo>
                  <a:pt x="7815632" y="4330699"/>
                </a:lnTo>
                <a:lnTo>
                  <a:pt x="7822642" y="4330699"/>
                </a:lnTo>
                <a:lnTo>
                  <a:pt x="7829213" y="4457699"/>
                </a:lnTo>
                <a:lnTo>
                  <a:pt x="7841030" y="4457699"/>
                </a:lnTo>
                <a:lnTo>
                  <a:pt x="7846273" y="4584699"/>
                </a:lnTo>
                <a:lnTo>
                  <a:pt x="7851068" y="4584699"/>
                </a:lnTo>
                <a:lnTo>
                  <a:pt x="7855416" y="4711699"/>
                </a:lnTo>
                <a:lnTo>
                  <a:pt x="7859314" y="4711699"/>
                </a:lnTo>
                <a:lnTo>
                  <a:pt x="7862759" y="4838699"/>
                </a:lnTo>
                <a:lnTo>
                  <a:pt x="7865751" y="4838699"/>
                </a:lnTo>
                <a:lnTo>
                  <a:pt x="7868288" y="4965699"/>
                </a:lnTo>
                <a:lnTo>
                  <a:pt x="7871988" y="4965699"/>
                </a:lnTo>
                <a:lnTo>
                  <a:pt x="7873148" y="5092699"/>
                </a:lnTo>
                <a:lnTo>
                  <a:pt x="7873845" y="5092699"/>
                </a:lnTo>
                <a:lnTo>
                  <a:pt x="7874077" y="5219699"/>
                </a:lnTo>
                <a:lnTo>
                  <a:pt x="7873845" y="5219699"/>
                </a:lnTo>
                <a:lnTo>
                  <a:pt x="7873148" y="5346699"/>
                </a:lnTo>
                <a:lnTo>
                  <a:pt x="7871988" y="5346699"/>
                </a:lnTo>
                <a:lnTo>
                  <a:pt x="7870367" y="5473699"/>
                </a:lnTo>
                <a:lnTo>
                  <a:pt x="7868288" y="5473699"/>
                </a:lnTo>
                <a:lnTo>
                  <a:pt x="7865751" y="5600699"/>
                </a:lnTo>
                <a:lnTo>
                  <a:pt x="7859314" y="5600699"/>
                </a:lnTo>
                <a:lnTo>
                  <a:pt x="7855416" y="5727699"/>
                </a:lnTo>
                <a:lnTo>
                  <a:pt x="7851068" y="5727699"/>
                </a:lnTo>
                <a:lnTo>
                  <a:pt x="7846273" y="5854699"/>
                </a:lnTo>
                <a:lnTo>
                  <a:pt x="7841030" y="5854699"/>
                </a:lnTo>
                <a:lnTo>
                  <a:pt x="7835343" y="5981699"/>
                </a:lnTo>
                <a:lnTo>
                  <a:pt x="7829213" y="5981699"/>
                </a:lnTo>
                <a:lnTo>
                  <a:pt x="7822642" y="6108699"/>
                </a:lnTo>
                <a:lnTo>
                  <a:pt x="7808184" y="6108699"/>
                </a:lnTo>
                <a:lnTo>
                  <a:pt x="7800300" y="6235699"/>
                </a:lnTo>
                <a:lnTo>
                  <a:pt x="7791982" y="6235699"/>
                </a:lnTo>
                <a:lnTo>
                  <a:pt x="7783232" y="6362699"/>
                </a:lnTo>
                <a:lnTo>
                  <a:pt x="7774052" y="6362699"/>
                </a:lnTo>
                <a:lnTo>
                  <a:pt x="7764443" y="6489699"/>
                </a:lnTo>
                <a:lnTo>
                  <a:pt x="7743946" y="6489699"/>
                </a:lnTo>
                <a:lnTo>
                  <a:pt x="7733062" y="6616699"/>
                </a:lnTo>
                <a:lnTo>
                  <a:pt x="7721756" y="6616699"/>
                </a:lnTo>
                <a:lnTo>
                  <a:pt x="7710031" y="6743699"/>
                </a:lnTo>
                <a:lnTo>
                  <a:pt x="7697888" y="6743699"/>
                </a:lnTo>
                <a:lnTo>
                  <a:pt x="7685328" y="6870699"/>
                </a:lnTo>
                <a:lnTo>
                  <a:pt x="7658968" y="6870699"/>
                </a:lnTo>
                <a:lnTo>
                  <a:pt x="7645171" y="6997699"/>
                </a:lnTo>
                <a:lnTo>
                  <a:pt x="7630966" y="6997699"/>
                </a:lnTo>
                <a:lnTo>
                  <a:pt x="7616352" y="7124699"/>
                </a:lnTo>
                <a:lnTo>
                  <a:pt x="7585912" y="7124699"/>
                </a:lnTo>
                <a:lnTo>
                  <a:pt x="7570088" y="7251699"/>
                </a:lnTo>
                <a:lnTo>
                  <a:pt x="7553864" y="7251699"/>
                </a:lnTo>
                <a:lnTo>
                  <a:pt x="7537241" y="7378699"/>
                </a:lnTo>
                <a:lnTo>
                  <a:pt x="7520223" y="7378699"/>
                </a:lnTo>
                <a:lnTo>
                  <a:pt x="7502809" y="7505699"/>
                </a:lnTo>
                <a:lnTo>
                  <a:pt x="7466805" y="7505699"/>
                </a:lnTo>
                <a:lnTo>
                  <a:pt x="7448219" y="7632699"/>
                </a:lnTo>
                <a:lnTo>
                  <a:pt x="7429244" y="7632699"/>
                </a:lnTo>
                <a:lnTo>
                  <a:pt x="7409884" y="7759699"/>
                </a:lnTo>
                <a:lnTo>
                  <a:pt x="7370014" y="7759699"/>
                </a:lnTo>
                <a:lnTo>
                  <a:pt x="7349508" y="7886699"/>
                </a:lnTo>
                <a:lnTo>
                  <a:pt x="7328622" y="7886699"/>
                </a:lnTo>
                <a:lnTo>
                  <a:pt x="7307360" y="8013699"/>
                </a:lnTo>
                <a:lnTo>
                  <a:pt x="7263713" y="8013699"/>
                </a:lnTo>
                <a:lnTo>
                  <a:pt x="7241331" y="8140699"/>
                </a:lnTo>
                <a:lnTo>
                  <a:pt x="7195461" y="8140699"/>
                </a:lnTo>
                <a:lnTo>
                  <a:pt x="7171975" y="8267699"/>
                </a:lnTo>
                <a:lnTo>
                  <a:pt x="7148125" y="8267699"/>
                </a:lnTo>
                <a:lnTo>
                  <a:pt x="7123913" y="8394699"/>
                </a:lnTo>
                <a:lnTo>
                  <a:pt x="7074408" y="8394699"/>
                </a:lnTo>
                <a:lnTo>
                  <a:pt x="7049119" y="8521699"/>
                </a:lnTo>
                <a:lnTo>
                  <a:pt x="6997476" y="8521699"/>
                </a:lnTo>
                <a:lnTo>
                  <a:pt x="6971126" y="8648699"/>
                </a:lnTo>
                <a:lnTo>
                  <a:pt x="6944426" y="8648699"/>
                </a:lnTo>
                <a:lnTo>
                  <a:pt x="6917378" y="8775699"/>
                </a:lnTo>
                <a:lnTo>
                  <a:pt x="6862244" y="8775699"/>
                </a:lnTo>
                <a:lnTo>
                  <a:pt x="6834162" y="8902699"/>
                </a:lnTo>
                <a:lnTo>
                  <a:pt x="6776976" y="8902699"/>
                </a:lnTo>
                <a:lnTo>
                  <a:pt x="6747876" y="9029699"/>
                </a:lnTo>
                <a:lnTo>
                  <a:pt x="6688670" y="9029699"/>
                </a:lnTo>
                <a:lnTo>
                  <a:pt x="6658568" y="9156699"/>
                </a:lnTo>
                <a:lnTo>
                  <a:pt x="6597375" y="9156699"/>
                </a:lnTo>
                <a:lnTo>
                  <a:pt x="6566287" y="9283699"/>
                </a:lnTo>
                <a:lnTo>
                  <a:pt x="6503139" y="9283699"/>
                </a:lnTo>
                <a:lnTo>
                  <a:pt x="6471081" y="9410699"/>
                </a:lnTo>
                <a:lnTo>
                  <a:pt x="6406009" y="9410699"/>
                </a:lnTo>
                <a:lnTo>
                  <a:pt x="6372998" y="9537699"/>
                </a:lnTo>
                <a:lnTo>
                  <a:pt x="6306035" y="9537699"/>
                </a:lnTo>
                <a:lnTo>
                  <a:pt x="6272086" y="9664699"/>
                </a:lnTo>
                <a:lnTo>
                  <a:pt x="6203264" y="9664699"/>
                </a:lnTo>
                <a:lnTo>
                  <a:pt x="6168394" y="9791699"/>
                </a:lnTo>
                <a:lnTo>
                  <a:pt x="6097745" y="9791699"/>
                </a:lnTo>
                <a:lnTo>
                  <a:pt x="6061970" y="9918699"/>
                </a:lnTo>
                <a:lnTo>
                  <a:pt x="5989526" y="9918699"/>
                </a:lnTo>
                <a:lnTo>
                  <a:pt x="5952861" y="10045699"/>
                </a:lnTo>
                <a:lnTo>
                  <a:pt x="5841117" y="10045699"/>
                </a:lnTo>
                <a:lnTo>
                  <a:pt x="5803292" y="10172699"/>
                </a:lnTo>
                <a:lnTo>
                  <a:pt x="5726785" y="10172699"/>
                </a:lnTo>
                <a:lnTo>
                  <a:pt x="5694035" y="10286999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798216" y="443658"/>
            <a:ext cx="7547568" cy="1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1292522" y="4126179"/>
            <a:ext cx="19367" cy="49213"/>
          </a:xfrm>
          <a:custGeom>
            <a:rect b="b" l="l" r="r" t="t"/>
            <a:pathLst>
              <a:path extrusionOk="0" h="98425" w="38735">
                <a:moveTo>
                  <a:pt x="19205" y="98381"/>
                </a:moveTo>
                <a:lnTo>
                  <a:pt x="11748" y="96870"/>
                </a:lnTo>
                <a:lnTo>
                  <a:pt x="5641" y="92753"/>
                </a:lnTo>
                <a:lnTo>
                  <a:pt x="1515" y="86661"/>
                </a:lnTo>
                <a:lnTo>
                  <a:pt x="0" y="79222"/>
                </a:lnTo>
                <a:lnTo>
                  <a:pt x="0" y="19159"/>
                </a:lnTo>
                <a:lnTo>
                  <a:pt x="1515" y="11719"/>
                </a:lnTo>
                <a:lnTo>
                  <a:pt x="5641" y="5627"/>
                </a:lnTo>
                <a:lnTo>
                  <a:pt x="11748" y="1511"/>
                </a:lnTo>
                <a:lnTo>
                  <a:pt x="19205" y="0"/>
                </a:lnTo>
                <a:lnTo>
                  <a:pt x="26662" y="1511"/>
                </a:lnTo>
                <a:lnTo>
                  <a:pt x="32769" y="5627"/>
                </a:lnTo>
                <a:lnTo>
                  <a:pt x="36895" y="11719"/>
                </a:lnTo>
                <a:lnTo>
                  <a:pt x="38411" y="19159"/>
                </a:lnTo>
                <a:lnTo>
                  <a:pt x="38411" y="79222"/>
                </a:lnTo>
                <a:lnTo>
                  <a:pt x="36895" y="86661"/>
                </a:lnTo>
                <a:lnTo>
                  <a:pt x="32769" y="92753"/>
                </a:lnTo>
                <a:lnTo>
                  <a:pt x="26662" y="96870"/>
                </a:lnTo>
                <a:lnTo>
                  <a:pt x="19205" y="9838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7" name="Google Shape;77;p17"/>
          <p:cNvSpPr/>
          <p:nvPr/>
        </p:nvSpPr>
        <p:spPr>
          <a:xfrm>
            <a:off x="1430899" y="4266759"/>
            <a:ext cx="49530" cy="19368"/>
          </a:xfrm>
          <a:custGeom>
            <a:rect b="b" l="l" r="r" t="t"/>
            <a:pathLst>
              <a:path extrusionOk="0" h="38734" w="99060">
                <a:moveTo>
                  <a:pt x="79415" y="38318"/>
                </a:moveTo>
                <a:lnTo>
                  <a:pt x="19205" y="38318"/>
                </a:lnTo>
                <a:lnTo>
                  <a:pt x="11748" y="36806"/>
                </a:lnTo>
                <a:lnTo>
                  <a:pt x="5641" y="32690"/>
                </a:lnTo>
                <a:lnTo>
                  <a:pt x="1515" y="26598"/>
                </a:lnTo>
                <a:lnTo>
                  <a:pt x="0" y="19159"/>
                </a:lnTo>
                <a:lnTo>
                  <a:pt x="1515" y="11719"/>
                </a:lnTo>
                <a:lnTo>
                  <a:pt x="5641" y="5627"/>
                </a:lnTo>
                <a:lnTo>
                  <a:pt x="11748" y="1511"/>
                </a:lnTo>
                <a:lnTo>
                  <a:pt x="19205" y="0"/>
                </a:lnTo>
                <a:lnTo>
                  <a:pt x="79415" y="0"/>
                </a:lnTo>
                <a:lnTo>
                  <a:pt x="86872" y="1511"/>
                </a:lnTo>
                <a:lnTo>
                  <a:pt x="92979" y="5627"/>
                </a:lnTo>
                <a:lnTo>
                  <a:pt x="97105" y="11719"/>
                </a:lnTo>
                <a:lnTo>
                  <a:pt x="98621" y="19159"/>
                </a:lnTo>
                <a:lnTo>
                  <a:pt x="97105" y="26598"/>
                </a:lnTo>
                <a:lnTo>
                  <a:pt x="92979" y="32690"/>
                </a:lnTo>
                <a:lnTo>
                  <a:pt x="86872" y="36806"/>
                </a:lnTo>
                <a:lnTo>
                  <a:pt x="79415" y="383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8" name="Google Shape;78;p17"/>
          <p:cNvSpPr/>
          <p:nvPr/>
        </p:nvSpPr>
        <p:spPr>
          <a:xfrm>
            <a:off x="1127545" y="4266759"/>
            <a:ext cx="49530" cy="19368"/>
          </a:xfrm>
          <a:custGeom>
            <a:rect b="b" l="l" r="r" t="t"/>
            <a:pathLst>
              <a:path extrusionOk="0" h="38734" w="99060">
                <a:moveTo>
                  <a:pt x="79415" y="38318"/>
                </a:moveTo>
                <a:lnTo>
                  <a:pt x="19205" y="38318"/>
                </a:lnTo>
                <a:lnTo>
                  <a:pt x="11748" y="36806"/>
                </a:lnTo>
                <a:lnTo>
                  <a:pt x="5641" y="32690"/>
                </a:lnTo>
                <a:lnTo>
                  <a:pt x="1515" y="26598"/>
                </a:lnTo>
                <a:lnTo>
                  <a:pt x="0" y="19159"/>
                </a:lnTo>
                <a:lnTo>
                  <a:pt x="1515" y="11719"/>
                </a:lnTo>
                <a:lnTo>
                  <a:pt x="5641" y="5627"/>
                </a:lnTo>
                <a:lnTo>
                  <a:pt x="11748" y="1511"/>
                </a:lnTo>
                <a:lnTo>
                  <a:pt x="19205" y="0"/>
                </a:lnTo>
                <a:lnTo>
                  <a:pt x="79415" y="0"/>
                </a:lnTo>
                <a:lnTo>
                  <a:pt x="86872" y="1511"/>
                </a:lnTo>
                <a:lnTo>
                  <a:pt x="92979" y="5627"/>
                </a:lnTo>
                <a:lnTo>
                  <a:pt x="97105" y="11719"/>
                </a:lnTo>
                <a:lnTo>
                  <a:pt x="98621" y="19159"/>
                </a:lnTo>
                <a:lnTo>
                  <a:pt x="97105" y="26598"/>
                </a:lnTo>
                <a:lnTo>
                  <a:pt x="92979" y="32690"/>
                </a:lnTo>
                <a:lnTo>
                  <a:pt x="86872" y="36806"/>
                </a:lnTo>
                <a:lnTo>
                  <a:pt x="79415" y="383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4046" y="4176065"/>
            <a:ext cx="40476" cy="4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1935" y="4176065"/>
            <a:ext cx="40476" cy="404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1192073" y="4192422"/>
            <a:ext cx="225742" cy="289878"/>
          </a:xfrm>
          <a:custGeom>
            <a:rect b="b" l="l" r="r" t="t"/>
            <a:pathLst>
              <a:path extrusionOk="0" h="579754" w="451485">
                <a:moveTo>
                  <a:pt x="368846" y="560412"/>
                </a:moveTo>
                <a:lnTo>
                  <a:pt x="367334" y="552970"/>
                </a:lnTo>
                <a:lnTo>
                  <a:pt x="363207" y="546874"/>
                </a:lnTo>
                <a:lnTo>
                  <a:pt x="357098" y="542759"/>
                </a:lnTo>
                <a:lnTo>
                  <a:pt x="349643" y="541248"/>
                </a:lnTo>
                <a:lnTo>
                  <a:pt x="101307" y="541248"/>
                </a:lnTo>
                <a:lnTo>
                  <a:pt x="93853" y="542759"/>
                </a:lnTo>
                <a:lnTo>
                  <a:pt x="87744" y="546874"/>
                </a:lnTo>
                <a:lnTo>
                  <a:pt x="83616" y="552970"/>
                </a:lnTo>
                <a:lnTo>
                  <a:pt x="82105" y="560412"/>
                </a:lnTo>
                <a:lnTo>
                  <a:pt x="83616" y="567842"/>
                </a:lnTo>
                <a:lnTo>
                  <a:pt x="87744" y="573938"/>
                </a:lnTo>
                <a:lnTo>
                  <a:pt x="93853" y="578053"/>
                </a:lnTo>
                <a:lnTo>
                  <a:pt x="101307" y="579564"/>
                </a:lnTo>
                <a:lnTo>
                  <a:pt x="349732" y="579564"/>
                </a:lnTo>
                <a:lnTo>
                  <a:pt x="357174" y="578053"/>
                </a:lnTo>
                <a:lnTo>
                  <a:pt x="363258" y="573938"/>
                </a:lnTo>
                <a:lnTo>
                  <a:pt x="367347" y="567842"/>
                </a:lnTo>
                <a:lnTo>
                  <a:pt x="368846" y="560412"/>
                </a:lnTo>
                <a:close/>
              </a:path>
              <a:path extrusionOk="0" h="579754" w="451485">
                <a:moveTo>
                  <a:pt x="450951" y="220713"/>
                </a:moveTo>
                <a:lnTo>
                  <a:pt x="444766" y="172199"/>
                </a:lnTo>
                <a:lnTo>
                  <a:pt x="428637" y="127292"/>
                </a:lnTo>
                <a:lnTo>
                  <a:pt x="412635" y="101549"/>
                </a:lnTo>
                <a:lnTo>
                  <a:pt x="412635" y="221297"/>
                </a:lnTo>
                <a:lnTo>
                  <a:pt x="410514" y="252907"/>
                </a:lnTo>
                <a:lnTo>
                  <a:pt x="403225" y="283248"/>
                </a:lnTo>
                <a:lnTo>
                  <a:pt x="390893" y="311899"/>
                </a:lnTo>
                <a:lnTo>
                  <a:pt x="355269" y="366801"/>
                </a:lnTo>
                <a:lnTo>
                  <a:pt x="341464" y="398221"/>
                </a:lnTo>
                <a:lnTo>
                  <a:pt x="332473" y="431977"/>
                </a:lnTo>
                <a:lnTo>
                  <a:pt x="332397" y="432689"/>
                </a:lnTo>
                <a:lnTo>
                  <a:pt x="328510" y="467385"/>
                </a:lnTo>
                <a:lnTo>
                  <a:pt x="122631" y="467385"/>
                </a:lnTo>
                <a:lnTo>
                  <a:pt x="118478" y="432689"/>
                </a:lnTo>
                <a:lnTo>
                  <a:pt x="108978" y="398691"/>
                </a:lnTo>
                <a:lnTo>
                  <a:pt x="94284" y="365836"/>
                </a:lnTo>
                <a:lnTo>
                  <a:pt x="74523" y="334518"/>
                </a:lnTo>
                <a:lnTo>
                  <a:pt x="58966" y="309410"/>
                </a:lnTo>
                <a:lnTo>
                  <a:pt x="47688" y="282435"/>
                </a:lnTo>
                <a:lnTo>
                  <a:pt x="40830" y="253987"/>
                </a:lnTo>
                <a:lnTo>
                  <a:pt x="40741" y="252907"/>
                </a:lnTo>
                <a:lnTo>
                  <a:pt x="38506" y="224459"/>
                </a:lnTo>
                <a:lnTo>
                  <a:pt x="42392" y="186270"/>
                </a:lnTo>
                <a:lnTo>
                  <a:pt x="72288" y="117398"/>
                </a:lnTo>
                <a:lnTo>
                  <a:pt x="97561" y="88430"/>
                </a:lnTo>
                <a:lnTo>
                  <a:pt x="128143" y="65087"/>
                </a:lnTo>
                <a:lnTo>
                  <a:pt x="199009" y="39687"/>
                </a:lnTo>
                <a:lnTo>
                  <a:pt x="237578" y="38227"/>
                </a:lnTo>
                <a:lnTo>
                  <a:pt x="283972" y="47142"/>
                </a:lnTo>
                <a:lnTo>
                  <a:pt x="325539" y="66852"/>
                </a:lnTo>
                <a:lnTo>
                  <a:pt x="360718" y="95745"/>
                </a:lnTo>
                <a:lnTo>
                  <a:pt x="387985" y="132194"/>
                </a:lnTo>
                <a:lnTo>
                  <a:pt x="405803" y="174586"/>
                </a:lnTo>
                <a:lnTo>
                  <a:pt x="412635" y="221297"/>
                </a:lnTo>
                <a:lnTo>
                  <a:pt x="412635" y="101549"/>
                </a:lnTo>
                <a:lnTo>
                  <a:pt x="371246" y="53251"/>
                </a:lnTo>
                <a:lnTo>
                  <a:pt x="332333" y="26568"/>
                </a:lnTo>
                <a:lnTo>
                  <a:pt x="288150" y="8407"/>
                </a:lnTo>
                <a:lnTo>
                  <a:pt x="239877" y="0"/>
                </a:lnTo>
                <a:lnTo>
                  <a:pt x="193421" y="1778"/>
                </a:lnTo>
                <a:lnTo>
                  <a:pt x="149110" y="12712"/>
                </a:lnTo>
                <a:lnTo>
                  <a:pt x="108000" y="32435"/>
                </a:lnTo>
                <a:lnTo>
                  <a:pt x="71158" y="60553"/>
                </a:lnTo>
                <a:lnTo>
                  <a:pt x="40957" y="95326"/>
                </a:lnTo>
                <a:lnTo>
                  <a:pt x="18618" y="135204"/>
                </a:lnTo>
                <a:lnTo>
                  <a:pt x="4762" y="178727"/>
                </a:lnTo>
                <a:lnTo>
                  <a:pt x="0" y="224459"/>
                </a:lnTo>
                <a:lnTo>
                  <a:pt x="2794" y="260032"/>
                </a:lnTo>
                <a:lnTo>
                  <a:pt x="11087" y="294309"/>
                </a:lnTo>
                <a:lnTo>
                  <a:pt x="24714" y="326834"/>
                </a:lnTo>
                <a:lnTo>
                  <a:pt x="43497" y="357136"/>
                </a:lnTo>
                <a:lnTo>
                  <a:pt x="61137" y="385241"/>
                </a:lnTo>
                <a:lnTo>
                  <a:pt x="73914" y="414718"/>
                </a:lnTo>
                <a:lnTo>
                  <a:pt x="81686" y="445135"/>
                </a:lnTo>
                <a:lnTo>
                  <a:pt x="84315" y="476110"/>
                </a:lnTo>
                <a:lnTo>
                  <a:pt x="84315" y="486549"/>
                </a:lnTo>
                <a:lnTo>
                  <a:pt x="85826" y="493991"/>
                </a:lnTo>
                <a:lnTo>
                  <a:pt x="89954" y="500087"/>
                </a:lnTo>
                <a:lnTo>
                  <a:pt x="96062" y="504202"/>
                </a:lnTo>
                <a:lnTo>
                  <a:pt x="103517" y="505714"/>
                </a:lnTo>
                <a:lnTo>
                  <a:pt x="347433" y="505714"/>
                </a:lnTo>
                <a:lnTo>
                  <a:pt x="366776" y="476110"/>
                </a:lnTo>
                <a:lnTo>
                  <a:pt x="367449" y="467385"/>
                </a:lnTo>
                <a:lnTo>
                  <a:pt x="376389" y="414718"/>
                </a:lnTo>
                <a:lnTo>
                  <a:pt x="403987" y="361924"/>
                </a:lnTo>
                <a:lnTo>
                  <a:pt x="424776" y="329946"/>
                </a:lnTo>
                <a:lnTo>
                  <a:pt x="439648" y="295414"/>
                </a:lnTo>
                <a:lnTo>
                  <a:pt x="448424" y="258838"/>
                </a:lnTo>
                <a:lnTo>
                  <a:pt x="450951" y="2207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645" y="4497243"/>
            <a:ext cx="110289" cy="7194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1249020" y="4295019"/>
            <a:ext cx="111760" cy="150495"/>
          </a:xfrm>
          <a:custGeom>
            <a:rect b="b" l="l" r="r" t="t"/>
            <a:pathLst>
              <a:path extrusionOk="0" h="300990" w="223519">
                <a:moveTo>
                  <a:pt x="107161" y="70026"/>
                </a:moveTo>
                <a:lnTo>
                  <a:pt x="63955" y="70026"/>
                </a:lnTo>
                <a:lnTo>
                  <a:pt x="94588" y="10441"/>
                </a:lnTo>
                <a:lnTo>
                  <a:pt x="97853" y="4023"/>
                </a:lnTo>
                <a:lnTo>
                  <a:pt x="104479" y="0"/>
                </a:lnTo>
                <a:lnTo>
                  <a:pt x="118883" y="0"/>
                </a:lnTo>
                <a:lnTo>
                  <a:pt x="125509" y="4023"/>
                </a:lnTo>
                <a:lnTo>
                  <a:pt x="128774" y="10441"/>
                </a:lnTo>
                <a:lnTo>
                  <a:pt x="154876" y="61213"/>
                </a:lnTo>
                <a:lnTo>
                  <a:pt x="111681" y="61213"/>
                </a:lnTo>
                <a:lnTo>
                  <a:pt x="107161" y="70026"/>
                </a:lnTo>
                <a:close/>
              </a:path>
              <a:path extrusionOk="0" h="300990" w="223519">
                <a:moveTo>
                  <a:pt x="157390" y="300510"/>
                </a:moveTo>
                <a:lnTo>
                  <a:pt x="65875" y="300510"/>
                </a:lnTo>
                <a:lnTo>
                  <a:pt x="58193" y="294571"/>
                </a:lnTo>
                <a:lnTo>
                  <a:pt x="56080" y="286045"/>
                </a:lnTo>
                <a:lnTo>
                  <a:pt x="1920" y="70888"/>
                </a:lnTo>
                <a:lnTo>
                  <a:pt x="0" y="63320"/>
                </a:lnTo>
                <a:lnTo>
                  <a:pt x="2880" y="55369"/>
                </a:lnTo>
                <a:lnTo>
                  <a:pt x="15364" y="46173"/>
                </a:lnTo>
                <a:lnTo>
                  <a:pt x="23815" y="45790"/>
                </a:lnTo>
                <a:lnTo>
                  <a:pt x="63955" y="70026"/>
                </a:lnTo>
                <a:lnTo>
                  <a:pt x="107161" y="70026"/>
                </a:lnTo>
                <a:lnTo>
                  <a:pt x="88294" y="106811"/>
                </a:lnTo>
                <a:lnTo>
                  <a:pt x="50607" y="106811"/>
                </a:lnTo>
                <a:lnTo>
                  <a:pt x="89690" y="262192"/>
                </a:lnTo>
                <a:lnTo>
                  <a:pt x="173286" y="262192"/>
                </a:lnTo>
                <a:lnTo>
                  <a:pt x="167281" y="286045"/>
                </a:lnTo>
                <a:lnTo>
                  <a:pt x="165073" y="294571"/>
                </a:lnTo>
                <a:lnTo>
                  <a:pt x="157390" y="300510"/>
                </a:lnTo>
                <a:close/>
              </a:path>
              <a:path extrusionOk="0" h="300990" w="223519">
                <a:moveTo>
                  <a:pt x="221660" y="70026"/>
                </a:moveTo>
                <a:lnTo>
                  <a:pt x="159407" y="70026"/>
                </a:lnTo>
                <a:lnTo>
                  <a:pt x="199451" y="45790"/>
                </a:lnTo>
                <a:lnTo>
                  <a:pt x="207901" y="46173"/>
                </a:lnTo>
                <a:lnTo>
                  <a:pt x="214239" y="50771"/>
                </a:lnTo>
                <a:lnTo>
                  <a:pt x="220481" y="55369"/>
                </a:lnTo>
                <a:lnTo>
                  <a:pt x="223362" y="63320"/>
                </a:lnTo>
                <a:lnTo>
                  <a:pt x="221660" y="70026"/>
                </a:lnTo>
                <a:close/>
              </a:path>
              <a:path extrusionOk="0" h="300990" w="223519">
                <a:moveTo>
                  <a:pt x="151629" y="117062"/>
                </a:moveTo>
                <a:lnTo>
                  <a:pt x="141450" y="114188"/>
                </a:lnTo>
                <a:lnTo>
                  <a:pt x="137128" y="110643"/>
                </a:lnTo>
                <a:lnTo>
                  <a:pt x="134632" y="105949"/>
                </a:lnTo>
                <a:lnTo>
                  <a:pt x="111681" y="61213"/>
                </a:lnTo>
                <a:lnTo>
                  <a:pt x="154876" y="61213"/>
                </a:lnTo>
                <a:lnTo>
                  <a:pt x="159407" y="70026"/>
                </a:lnTo>
                <a:lnTo>
                  <a:pt x="221660" y="70026"/>
                </a:lnTo>
                <a:lnTo>
                  <a:pt x="212399" y="106811"/>
                </a:lnTo>
                <a:lnTo>
                  <a:pt x="172755" y="106811"/>
                </a:lnTo>
                <a:lnTo>
                  <a:pt x="157102" y="116295"/>
                </a:lnTo>
                <a:lnTo>
                  <a:pt x="151629" y="117062"/>
                </a:lnTo>
                <a:close/>
              </a:path>
              <a:path extrusionOk="0" h="300990" w="223519">
                <a:moveTo>
                  <a:pt x="71733" y="117062"/>
                </a:moveTo>
                <a:lnTo>
                  <a:pt x="66163" y="116295"/>
                </a:lnTo>
                <a:lnTo>
                  <a:pt x="50607" y="106811"/>
                </a:lnTo>
                <a:lnTo>
                  <a:pt x="88294" y="106811"/>
                </a:lnTo>
                <a:lnTo>
                  <a:pt x="86329" y="110643"/>
                </a:lnTo>
                <a:lnTo>
                  <a:pt x="82008" y="114188"/>
                </a:lnTo>
                <a:lnTo>
                  <a:pt x="71733" y="117062"/>
                </a:lnTo>
                <a:close/>
              </a:path>
              <a:path extrusionOk="0" h="300990" w="223519">
                <a:moveTo>
                  <a:pt x="173286" y="262192"/>
                </a:moveTo>
                <a:lnTo>
                  <a:pt x="133671" y="262192"/>
                </a:lnTo>
                <a:lnTo>
                  <a:pt x="172755" y="106811"/>
                </a:lnTo>
                <a:lnTo>
                  <a:pt x="212399" y="106811"/>
                </a:lnTo>
                <a:lnTo>
                  <a:pt x="173286" y="2621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4" name="Google Shape;84;p17"/>
          <p:cNvSpPr/>
          <p:nvPr/>
        </p:nvSpPr>
        <p:spPr>
          <a:xfrm>
            <a:off x="1771605" y="4098383"/>
            <a:ext cx="509588" cy="507365"/>
          </a:xfrm>
          <a:custGeom>
            <a:rect b="b" l="l" r="r" t="t"/>
            <a:pathLst>
              <a:path extrusionOk="0" h="1014729" w="1019175">
                <a:moveTo>
                  <a:pt x="690413" y="100329"/>
                </a:moveTo>
                <a:lnTo>
                  <a:pt x="666588" y="78739"/>
                </a:lnTo>
                <a:lnTo>
                  <a:pt x="667195" y="71119"/>
                </a:lnTo>
                <a:lnTo>
                  <a:pt x="689497" y="36829"/>
                </a:lnTo>
                <a:lnTo>
                  <a:pt x="698939" y="24129"/>
                </a:lnTo>
                <a:lnTo>
                  <a:pt x="708446" y="10159"/>
                </a:lnTo>
                <a:lnTo>
                  <a:pt x="710666" y="6349"/>
                </a:lnTo>
                <a:lnTo>
                  <a:pt x="713542" y="3809"/>
                </a:lnTo>
                <a:lnTo>
                  <a:pt x="720604" y="0"/>
                </a:lnTo>
                <a:lnTo>
                  <a:pt x="732525" y="0"/>
                </a:lnTo>
                <a:lnTo>
                  <a:pt x="736392" y="1269"/>
                </a:lnTo>
                <a:lnTo>
                  <a:pt x="743538" y="5079"/>
                </a:lnTo>
                <a:lnTo>
                  <a:pt x="746376" y="7619"/>
                </a:lnTo>
                <a:lnTo>
                  <a:pt x="748480" y="11429"/>
                </a:lnTo>
                <a:lnTo>
                  <a:pt x="749973" y="13969"/>
                </a:lnTo>
                <a:lnTo>
                  <a:pt x="749339" y="16509"/>
                </a:lnTo>
                <a:lnTo>
                  <a:pt x="748929" y="19049"/>
                </a:lnTo>
                <a:lnTo>
                  <a:pt x="748784" y="20319"/>
                </a:lnTo>
                <a:lnTo>
                  <a:pt x="748589" y="24129"/>
                </a:lnTo>
                <a:lnTo>
                  <a:pt x="748525" y="25399"/>
                </a:lnTo>
                <a:lnTo>
                  <a:pt x="747292" y="29209"/>
                </a:lnTo>
                <a:lnTo>
                  <a:pt x="745086" y="33019"/>
                </a:lnTo>
                <a:lnTo>
                  <a:pt x="735549" y="48259"/>
                </a:lnTo>
                <a:lnTo>
                  <a:pt x="716140" y="76199"/>
                </a:lnTo>
                <a:lnTo>
                  <a:pt x="706544" y="90169"/>
                </a:lnTo>
                <a:lnTo>
                  <a:pt x="704283" y="92709"/>
                </a:lnTo>
                <a:lnTo>
                  <a:pt x="701324" y="95249"/>
                </a:lnTo>
                <a:lnTo>
                  <a:pt x="697668" y="97789"/>
                </a:lnTo>
                <a:lnTo>
                  <a:pt x="694131" y="99059"/>
                </a:lnTo>
                <a:lnTo>
                  <a:pt x="690413" y="100329"/>
                </a:lnTo>
                <a:close/>
              </a:path>
              <a:path extrusionOk="0" h="1014729" w="1019175">
                <a:moveTo>
                  <a:pt x="166638" y="803909"/>
                </a:moveTo>
                <a:lnTo>
                  <a:pt x="137798" y="803909"/>
                </a:lnTo>
                <a:lnTo>
                  <a:pt x="116477" y="800099"/>
                </a:lnTo>
                <a:lnTo>
                  <a:pt x="76415" y="783589"/>
                </a:lnTo>
                <a:lnTo>
                  <a:pt x="58500" y="770889"/>
                </a:lnTo>
                <a:lnTo>
                  <a:pt x="52922" y="767079"/>
                </a:lnTo>
                <a:lnTo>
                  <a:pt x="47579" y="761999"/>
                </a:lnTo>
                <a:lnTo>
                  <a:pt x="42471" y="756919"/>
                </a:lnTo>
                <a:lnTo>
                  <a:pt x="37597" y="751839"/>
                </a:lnTo>
                <a:lnTo>
                  <a:pt x="32979" y="745489"/>
                </a:lnTo>
                <a:lnTo>
                  <a:pt x="28638" y="740409"/>
                </a:lnTo>
                <a:lnTo>
                  <a:pt x="8661" y="702309"/>
                </a:lnTo>
                <a:lnTo>
                  <a:pt x="0" y="656589"/>
                </a:lnTo>
                <a:lnTo>
                  <a:pt x="5063" y="612139"/>
                </a:lnTo>
                <a:lnTo>
                  <a:pt x="22920" y="571499"/>
                </a:lnTo>
                <a:lnTo>
                  <a:pt x="52643" y="537209"/>
                </a:lnTo>
                <a:lnTo>
                  <a:pt x="93299" y="510539"/>
                </a:lnTo>
                <a:lnTo>
                  <a:pt x="138631" y="487679"/>
                </a:lnTo>
                <a:lnTo>
                  <a:pt x="228825" y="444499"/>
                </a:lnTo>
                <a:lnTo>
                  <a:pt x="272931" y="420369"/>
                </a:lnTo>
                <a:lnTo>
                  <a:pt x="318962" y="391159"/>
                </a:lnTo>
                <a:lnTo>
                  <a:pt x="360827" y="355599"/>
                </a:lnTo>
                <a:lnTo>
                  <a:pt x="397873" y="316229"/>
                </a:lnTo>
                <a:lnTo>
                  <a:pt x="429449" y="271779"/>
                </a:lnTo>
                <a:lnTo>
                  <a:pt x="458857" y="205739"/>
                </a:lnTo>
                <a:lnTo>
                  <a:pt x="464877" y="171449"/>
                </a:lnTo>
                <a:lnTo>
                  <a:pt x="463317" y="135889"/>
                </a:lnTo>
                <a:lnTo>
                  <a:pt x="463262" y="134619"/>
                </a:lnTo>
                <a:lnTo>
                  <a:pt x="476685" y="95249"/>
                </a:lnTo>
                <a:lnTo>
                  <a:pt x="508442" y="78739"/>
                </a:lnTo>
                <a:lnTo>
                  <a:pt x="514452" y="78739"/>
                </a:lnTo>
                <a:lnTo>
                  <a:pt x="557182" y="97789"/>
                </a:lnTo>
                <a:lnTo>
                  <a:pt x="563288" y="109219"/>
                </a:lnTo>
                <a:lnTo>
                  <a:pt x="566430" y="115569"/>
                </a:lnTo>
                <a:lnTo>
                  <a:pt x="520538" y="115569"/>
                </a:lnTo>
                <a:lnTo>
                  <a:pt x="511075" y="116839"/>
                </a:lnTo>
                <a:lnTo>
                  <a:pt x="503863" y="120649"/>
                </a:lnTo>
                <a:lnTo>
                  <a:pt x="501145" y="128269"/>
                </a:lnTo>
                <a:lnTo>
                  <a:pt x="500986" y="134619"/>
                </a:lnTo>
                <a:lnTo>
                  <a:pt x="500954" y="135889"/>
                </a:lnTo>
                <a:lnTo>
                  <a:pt x="501328" y="143509"/>
                </a:lnTo>
                <a:lnTo>
                  <a:pt x="501414" y="158749"/>
                </a:lnTo>
                <a:lnTo>
                  <a:pt x="496731" y="203199"/>
                </a:lnTo>
                <a:lnTo>
                  <a:pt x="482548" y="250189"/>
                </a:lnTo>
                <a:lnTo>
                  <a:pt x="461870" y="290829"/>
                </a:lnTo>
                <a:lnTo>
                  <a:pt x="435507" y="328929"/>
                </a:lnTo>
                <a:lnTo>
                  <a:pt x="404270" y="364489"/>
                </a:lnTo>
                <a:lnTo>
                  <a:pt x="368968" y="396239"/>
                </a:lnTo>
                <a:lnTo>
                  <a:pt x="336039" y="420369"/>
                </a:lnTo>
                <a:lnTo>
                  <a:pt x="301793" y="444499"/>
                </a:lnTo>
                <a:lnTo>
                  <a:pt x="231339" y="492759"/>
                </a:lnTo>
                <a:lnTo>
                  <a:pt x="236130" y="502919"/>
                </a:lnTo>
                <a:lnTo>
                  <a:pt x="194976" y="502919"/>
                </a:lnTo>
                <a:lnTo>
                  <a:pt x="141097" y="528319"/>
                </a:lnTo>
                <a:lnTo>
                  <a:pt x="89892" y="554989"/>
                </a:lnTo>
                <a:lnTo>
                  <a:pt x="56123" y="586739"/>
                </a:lnTo>
                <a:lnTo>
                  <a:pt x="39804" y="623569"/>
                </a:lnTo>
                <a:lnTo>
                  <a:pt x="36523" y="650239"/>
                </a:lnTo>
                <a:lnTo>
                  <a:pt x="37263" y="662939"/>
                </a:lnTo>
                <a:lnTo>
                  <a:pt x="38224" y="670559"/>
                </a:lnTo>
                <a:lnTo>
                  <a:pt x="41329" y="683259"/>
                </a:lnTo>
                <a:lnTo>
                  <a:pt x="43447" y="689609"/>
                </a:lnTo>
                <a:lnTo>
                  <a:pt x="46133" y="695959"/>
                </a:lnTo>
                <a:lnTo>
                  <a:pt x="48541" y="702309"/>
                </a:lnTo>
                <a:lnTo>
                  <a:pt x="71508" y="735329"/>
                </a:lnTo>
                <a:lnTo>
                  <a:pt x="76420" y="739139"/>
                </a:lnTo>
                <a:lnTo>
                  <a:pt x="87081" y="748029"/>
                </a:lnTo>
                <a:lnTo>
                  <a:pt x="123856" y="764539"/>
                </a:lnTo>
                <a:lnTo>
                  <a:pt x="143845" y="767079"/>
                </a:lnTo>
                <a:lnTo>
                  <a:pt x="268702" y="767079"/>
                </a:lnTo>
                <a:lnTo>
                  <a:pt x="241456" y="779779"/>
                </a:lnTo>
                <a:lnTo>
                  <a:pt x="251275" y="795019"/>
                </a:lnTo>
                <a:lnTo>
                  <a:pt x="204830" y="795019"/>
                </a:lnTo>
                <a:lnTo>
                  <a:pt x="195003" y="798829"/>
                </a:lnTo>
                <a:lnTo>
                  <a:pt x="166638" y="803909"/>
                </a:lnTo>
                <a:close/>
              </a:path>
              <a:path extrusionOk="0" h="1014729" w="1019175">
                <a:moveTo>
                  <a:pt x="837500" y="716279"/>
                </a:moveTo>
                <a:lnTo>
                  <a:pt x="794920" y="716279"/>
                </a:lnTo>
                <a:lnTo>
                  <a:pt x="797704" y="715009"/>
                </a:lnTo>
                <a:lnTo>
                  <a:pt x="799702" y="713739"/>
                </a:lnTo>
                <a:lnTo>
                  <a:pt x="800917" y="709929"/>
                </a:lnTo>
                <a:lnTo>
                  <a:pt x="801366" y="708659"/>
                </a:lnTo>
                <a:lnTo>
                  <a:pt x="802502" y="706119"/>
                </a:lnTo>
                <a:lnTo>
                  <a:pt x="795990" y="689609"/>
                </a:lnTo>
                <a:lnTo>
                  <a:pt x="795026" y="687069"/>
                </a:lnTo>
                <a:lnTo>
                  <a:pt x="793705" y="684529"/>
                </a:lnTo>
                <a:lnTo>
                  <a:pt x="534692" y="134619"/>
                </a:lnTo>
                <a:lnTo>
                  <a:pt x="531128" y="126999"/>
                </a:lnTo>
                <a:lnTo>
                  <a:pt x="526816" y="120649"/>
                </a:lnTo>
                <a:lnTo>
                  <a:pt x="520538" y="115569"/>
                </a:lnTo>
                <a:lnTo>
                  <a:pt x="566430" y="115569"/>
                </a:lnTo>
                <a:lnTo>
                  <a:pt x="580883" y="144779"/>
                </a:lnTo>
                <a:lnTo>
                  <a:pt x="598252" y="181609"/>
                </a:lnTo>
                <a:lnTo>
                  <a:pt x="632829" y="255269"/>
                </a:lnTo>
                <a:lnTo>
                  <a:pt x="641686" y="274319"/>
                </a:lnTo>
                <a:lnTo>
                  <a:pt x="668214" y="330199"/>
                </a:lnTo>
                <a:lnTo>
                  <a:pt x="714729" y="330199"/>
                </a:lnTo>
                <a:lnTo>
                  <a:pt x="727974" y="332739"/>
                </a:lnTo>
                <a:lnTo>
                  <a:pt x="748075" y="345439"/>
                </a:lnTo>
                <a:lnTo>
                  <a:pt x="760518" y="364489"/>
                </a:lnTo>
                <a:lnTo>
                  <a:pt x="699894" y="364489"/>
                </a:lnTo>
                <a:lnTo>
                  <a:pt x="685266" y="367029"/>
                </a:lnTo>
                <a:lnTo>
                  <a:pt x="712210" y="424179"/>
                </a:lnTo>
                <a:lnTo>
                  <a:pt x="760315" y="424179"/>
                </a:lnTo>
                <a:lnTo>
                  <a:pt x="752342" y="438149"/>
                </a:lnTo>
                <a:lnTo>
                  <a:pt x="729341" y="459739"/>
                </a:lnTo>
                <a:lnTo>
                  <a:pt x="735244" y="472439"/>
                </a:lnTo>
                <a:lnTo>
                  <a:pt x="738270" y="478789"/>
                </a:lnTo>
                <a:lnTo>
                  <a:pt x="741374" y="486409"/>
                </a:lnTo>
                <a:lnTo>
                  <a:pt x="830952" y="675639"/>
                </a:lnTo>
                <a:lnTo>
                  <a:pt x="837679" y="697229"/>
                </a:lnTo>
                <a:lnTo>
                  <a:pt x="837560" y="709929"/>
                </a:lnTo>
                <a:lnTo>
                  <a:pt x="837500" y="716279"/>
                </a:lnTo>
                <a:close/>
              </a:path>
              <a:path extrusionOk="0" h="1014729" w="1019175">
                <a:moveTo>
                  <a:pt x="714729" y="330199"/>
                </a:moveTo>
                <a:lnTo>
                  <a:pt x="668214" y="330199"/>
                </a:lnTo>
                <a:lnTo>
                  <a:pt x="701484" y="327659"/>
                </a:lnTo>
                <a:lnTo>
                  <a:pt x="714729" y="330199"/>
                </a:lnTo>
                <a:close/>
              </a:path>
              <a:path extrusionOk="0" h="1014729" w="1019175">
                <a:moveTo>
                  <a:pt x="760315" y="424179"/>
                </a:moveTo>
                <a:lnTo>
                  <a:pt x="712210" y="424179"/>
                </a:lnTo>
                <a:lnTo>
                  <a:pt x="723840" y="414019"/>
                </a:lnTo>
                <a:lnTo>
                  <a:pt x="730137" y="402589"/>
                </a:lnTo>
                <a:lnTo>
                  <a:pt x="711672" y="365759"/>
                </a:lnTo>
                <a:lnTo>
                  <a:pt x="699894" y="364489"/>
                </a:lnTo>
                <a:lnTo>
                  <a:pt x="760518" y="364489"/>
                </a:lnTo>
                <a:lnTo>
                  <a:pt x="762177" y="367029"/>
                </a:lnTo>
                <a:lnTo>
                  <a:pt x="768620" y="391159"/>
                </a:lnTo>
                <a:lnTo>
                  <a:pt x="765388" y="415289"/>
                </a:lnTo>
                <a:lnTo>
                  <a:pt x="760315" y="424179"/>
                </a:lnTo>
                <a:close/>
              </a:path>
              <a:path extrusionOk="0" h="1014729" w="1019175">
                <a:moveTo>
                  <a:pt x="268702" y="767079"/>
                </a:moveTo>
                <a:lnTo>
                  <a:pt x="150565" y="767079"/>
                </a:lnTo>
                <a:lnTo>
                  <a:pt x="164033" y="765809"/>
                </a:lnTo>
                <a:lnTo>
                  <a:pt x="170670" y="765809"/>
                </a:lnTo>
                <a:lnTo>
                  <a:pt x="177211" y="763269"/>
                </a:lnTo>
                <a:lnTo>
                  <a:pt x="207224" y="753109"/>
                </a:lnTo>
                <a:lnTo>
                  <a:pt x="236884" y="740409"/>
                </a:lnTo>
                <a:lnTo>
                  <a:pt x="266192" y="728979"/>
                </a:lnTo>
                <a:lnTo>
                  <a:pt x="295147" y="715009"/>
                </a:lnTo>
                <a:lnTo>
                  <a:pt x="194976" y="502919"/>
                </a:lnTo>
                <a:lnTo>
                  <a:pt x="236130" y="502919"/>
                </a:lnTo>
                <a:lnTo>
                  <a:pt x="327759" y="697229"/>
                </a:lnTo>
                <a:lnTo>
                  <a:pt x="434677" y="697229"/>
                </a:lnTo>
                <a:lnTo>
                  <a:pt x="424998" y="699769"/>
                </a:lnTo>
                <a:lnTo>
                  <a:pt x="422765" y="701039"/>
                </a:lnTo>
                <a:lnTo>
                  <a:pt x="420687" y="702309"/>
                </a:lnTo>
                <a:lnTo>
                  <a:pt x="418763" y="703579"/>
                </a:lnTo>
                <a:lnTo>
                  <a:pt x="421124" y="716279"/>
                </a:lnTo>
                <a:lnTo>
                  <a:pt x="379561" y="716279"/>
                </a:lnTo>
                <a:lnTo>
                  <a:pt x="344137" y="731519"/>
                </a:lnTo>
                <a:lnTo>
                  <a:pt x="347941" y="739139"/>
                </a:lnTo>
                <a:lnTo>
                  <a:pt x="350741" y="744219"/>
                </a:lnTo>
                <a:lnTo>
                  <a:pt x="352722" y="748029"/>
                </a:lnTo>
                <a:lnTo>
                  <a:pt x="309571" y="748029"/>
                </a:lnTo>
                <a:lnTo>
                  <a:pt x="268702" y="767079"/>
                </a:lnTo>
                <a:close/>
              </a:path>
              <a:path extrusionOk="0" h="1014729" w="1019175">
                <a:moveTo>
                  <a:pt x="434677" y="697229"/>
                </a:moveTo>
                <a:lnTo>
                  <a:pt x="327759" y="697229"/>
                </a:lnTo>
                <a:lnTo>
                  <a:pt x="342443" y="690879"/>
                </a:lnTo>
                <a:lnTo>
                  <a:pt x="356562" y="685799"/>
                </a:lnTo>
                <a:lnTo>
                  <a:pt x="370360" y="679449"/>
                </a:lnTo>
                <a:lnTo>
                  <a:pt x="384078" y="675639"/>
                </a:lnTo>
                <a:lnTo>
                  <a:pt x="433656" y="659129"/>
                </a:lnTo>
                <a:lnTo>
                  <a:pt x="483720" y="648969"/>
                </a:lnTo>
                <a:lnTo>
                  <a:pt x="534339" y="641349"/>
                </a:lnTo>
                <a:lnTo>
                  <a:pt x="585582" y="641349"/>
                </a:lnTo>
                <a:lnTo>
                  <a:pt x="637518" y="646429"/>
                </a:lnTo>
                <a:lnTo>
                  <a:pt x="692406" y="660399"/>
                </a:lnTo>
                <a:lnTo>
                  <a:pt x="728638" y="678179"/>
                </a:lnTo>
                <a:lnTo>
                  <a:pt x="571797" y="678179"/>
                </a:lnTo>
                <a:lnTo>
                  <a:pt x="522328" y="679449"/>
                </a:lnTo>
                <a:lnTo>
                  <a:pt x="473395" y="687069"/>
                </a:lnTo>
                <a:lnTo>
                  <a:pt x="434677" y="697229"/>
                </a:lnTo>
                <a:close/>
              </a:path>
              <a:path extrusionOk="0" h="1014729" w="1019175">
                <a:moveTo>
                  <a:pt x="780589" y="756919"/>
                </a:moveTo>
                <a:lnTo>
                  <a:pt x="761870" y="749299"/>
                </a:lnTo>
                <a:lnTo>
                  <a:pt x="743976" y="736599"/>
                </a:lnTo>
                <a:lnTo>
                  <a:pt x="731056" y="725169"/>
                </a:lnTo>
                <a:lnTo>
                  <a:pt x="717342" y="715009"/>
                </a:lnTo>
                <a:lnTo>
                  <a:pt x="671647" y="692149"/>
                </a:lnTo>
                <a:lnTo>
                  <a:pt x="621800" y="680719"/>
                </a:lnTo>
                <a:lnTo>
                  <a:pt x="571797" y="678179"/>
                </a:lnTo>
                <a:lnTo>
                  <a:pt x="728638" y="678179"/>
                </a:lnTo>
                <a:lnTo>
                  <a:pt x="742600" y="687069"/>
                </a:lnTo>
                <a:lnTo>
                  <a:pt x="757711" y="698499"/>
                </a:lnTo>
                <a:lnTo>
                  <a:pt x="771978" y="711199"/>
                </a:lnTo>
                <a:lnTo>
                  <a:pt x="776865" y="716279"/>
                </a:lnTo>
                <a:lnTo>
                  <a:pt x="837500" y="716279"/>
                </a:lnTo>
                <a:lnTo>
                  <a:pt x="830581" y="734059"/>
                </a:lnTo>
                <a:lnTo>
                  <a:pt x="817084" y="746759"/>
                </a:lnTo>
                <a:lnTo>
                  <a:pt x="799279" y="755649"/>
                </a:lnTo>
                <a:lnTo>
                  <a:pt x="780589" y="756919"/>
                </a:lnTo>
                <a:close/>
              </a:path>
              <a:path extrusionOk="0" h="1014729" w="1019175">
                <a:moveTo>
                  <a:pt x="794920" y="716279"/>
                </a:moveTo>
                <a:lnTo>
                  <a:pt x="776865" y="716279"/>
                </a:lnTo>
                <a:lnTo>
                  <a:pt x="787141" y="715009"/>
                </a:lnTo>
                <a:lnTo>
                  <a:pt x="794920" y="716279"/>
                </a:lnTo>
                <a:close/>
              </a:path>
              <a:path extrusionOk="0" h="1014729" w="1019175">
                <a:moveTo>
                  <a:pt x="419292" y="749299"/>
                </a:moveTo>
                <a:lnTo>
                  <a:pt x="353383" y="749299"/>
                </a:lnTo>
                <a:lnTo>
                  <a:pt x="373398" y="742949"/>
                </a:lnTo>
                <a:lnTo>
                  <a:pt x="383263" y="736599"/>
                </a:lnTo>
                <a:lnTo>
                  <a:pt x="384732" y="727709"/>
                </a:lnTo>
                <a:lnTo>
                  <a:pt x="379561" y="716279"/>
                </a:lnTo>
                <a:lnTo>
                  <a:pt x="421124" y="716279"/>
                </a:lnTo>
                <a:lnTo>
                  <a:pt x="423720" y="730249"/>
                </a:lnTo>
                <a:lnTo>
                  <a:pt x="419292" y="749299"/>
                </a:lnTo>
                <a:close/>
              </a:path>
              <a:path extrusionOk="0" h="1014729" w="1019175">
                <a:moveTo>
                  <a:pt x="437905" y="977899"/>
                </a:moveTo>
                <a:lnTo>
                  <a:pt x="382184" y="977899"/>
                </a:lnTo>
                <a:lnTo>
                  <a:pt x="392928" y="975359"/>
                </a:lnTo>
                <a:lnTo>
                  <a:pt x="400868" y="969009"/>
                </a:lnTo>
                <a:lnTo>
                  <a:pt x="404645" y="960119"/>
                </a:lnTo>
                <a:lnTo>
                  <a:pt x="404305" y="949959"/>
                </a:lnTo>
                <a:lnTo>
                  <a:pt x="399889" y="937259"/>
                </a:lnTo>
                <a:lnTo>
                  <a:pt x="379206" y="892809"/>
                </a:lnTo>
                <a:lnTo>
                  <a:pt x="358501" y="849629"/>
                </a:lnTo>
                <a:lnTo>
                  <a:pt x="317020" y="760729"/>
                </a:lnTo>
                <a:lnTo>
                  <a:pt x="314973" y="756919"/>
                </a:lnTo>
                <a:lnTo>
                  <a:pt x="312292" y="753109"/>
                </a:lnTo>
                <a:lnTo>
                  <a:pt x="309571" y="748029"/>
                </a:lnTo>
                <a:lnTo>
                  <a:pt x="352722" y="748029"/>
                </a:lnTo>
                <a:lnTo>
                  <a:pt x="353383" y="749299"/>
                </a:lnTo>
                <a:lnTo>
                  <a:pt x="419292" y="749299"/>
                </a:lnTo>
                <a:lnTo>
                  <a:pt x="402381" y="765809"/>
                </a:lnTo>
                <a:lnTo>
                  <a:pt x="369893" y="786129"/>
                </a:lnTo>
                <a:lnTo>
                  <a:pt x="385873" y="819149"/>
                </a:lnTo>
                <a:lnTo>
                  <a:pt x="401915" y="853439"/>
                </a:lnTo>
                <a:lnTo>
                  <a:pt x="417656" y="886459"/>
                </a:lnTo>
                <a:lnTo>
                  <a:pt x="432738" y="920749"/>
                </a:lnTo>
                <a:lnTo>
                  <a:pt x="436974" y="932179"/>
                </a:lnTo>
                <a:lnTo>
                  <a:pt x="439553" y="944879"/>
                </a:lnTo>
                <a:lnTo>
                  <a:pt x="440474" y="957579"/>
                </a:lnTo>
                <a:lnTo>
                  <a:pt x="439812" y="969009"/>
                </a:lnTo>
                <a:lnTo>
                  <a:pt x="439738" y="970279"/>
                </a:lnTo>
                <a:lnTo>
                  <a:pt x="438814" y="975359"/>
                </a:lnTo>
                <a:lnTo>
                  <a:pt x="437905" y="977899"/>
                </a:lnTo>
                <a:close/>
              </a:path>
              <a:path extrusionOk="0" h="1014729" w="1019175">
                <a:moveTo>
                  <a:pt x="387162" y="1014729"/>
                </a:moveTo>
                <a:lnTo>
                  <a:pt x="369021" y="1014729"/>
                </a:lnTo>
                <a:lnTo>
                  <a:pt x="363192" y="1012189"/>
                </a:lnTo>
                <a:lnTo>
                  <a:pt x="352006" y="1008379"/>
                </a:lnTo>
                <a:lnTo>
                  <a:pt x="346920" y="1004569"/>
                </a:lnTo>
                <a:lnTo>
                  <a:pt x="337764" y="996949"/>
                </a:lnTo>
                <a:lnTo>
                  <a:pt x="333916" y="991869"/>
                </a:lnTo>
                <a:lnTo>
                  <a:pt x="330797" y="986789"/>
                </a:lnTo>
                <a:lnTo>
                  <a:pt x="312935" y="958849"/>
                </a:lnTo>
                <a:lnTo>
                  <a:pt x="259776" y="877569"/>
                </a:lnTo>
                <a:lnTo>
                  <a:pt x="237038" y="842009"/>
                </a:lnTo>
                <a:lnTo>
                  <a:pt x="214657" y="806449"/>
                </a:lnTo>
                <a:lnTo>
                  <a:pt x="209664" y="798829"/>
                </a:lnTo>
                <a:lnTo>
                  <a:pt x="204830" y="795019"/>
                </a:lnTo>
                <a:lnTo>
                  <a:pt x="251275" y="795019"/>
                </a:lnTo>
                <a:lnTo>
                  <a:pt x="300371" y="871219"/>
                </a:lnTo>
                <a:lnTo>
                  <a:pt x="329427" y="916939"/>
                </a:lnTo>
                <a:lnTo>
                  <a:pt x="358256" y="961389"/>
                </a:lnTo>
                <a:lnTo>
                  <a:pt x="365123" y="970279"/>
                </a:lnTo>
                <a:lnTo>
                  <a:pt x="373007" y="975359"/>
                </a:lnTo>
                <a:lnTo>
                  <a:pt x="382184" y="977899"/>
                </a:lnTo>
                <a:lnTo>
                  <a:pt x="437905" y="977899"/>
                </a:lnTo>
                <a:lnTo>
                  <a:pt x="436996" y="980439"/>
                </a:lnTo>
                <a:lnTo>
                  <a:pt x="404394" y="1012189"/>
                </a:lnTo>
                <a:lnTo>
                  <a:pt x="398877" y="1013459"/>
                </a:lnTo>
                <a:lnTo>
                  <a:pt x="393113" y="1013459"/>
                </a:lnTo>
                <a:lnTo>
                  <a:pt x="387162" y="1014729"/>
                </a:lnTo>
                <a:close/>
              </a:path>
              <a:path extrusionOk="0" h="1014729" w="1019175">
                <a:moveTo>
                  <a:pt x="995602" y="653316"/>
                </a:moveTo>
                <a:lnTo>
                  <a:pt x="991142" y="652573"/>
                </a:lnTo>
                <a:lnTo>
                  <a:pt x="974303" y="648415"/>
                </a:lnTo>
                <a:lnTo>
                  <a:pt x="957568" y="644064"/>
                </a:lnTo>
                <a:lnTo>
                  <a:pt x="924995" y="635130"/>
                </a:lnTo>
                <a:lnTo>
                  <a:pt x="921051" y="634131"/>
                </a:lnTo>
                <a:lnTo>
                  <a:pt x="908193" y="615772"/>
                </a:lnTo>
                <a:lnTo>
                  <a:pt x="908265" y="612013"/>
                </a:lnTo>
                <a:lnTo>
                  <a:pt x="909370" y="608273"/>
                </a:lnTo>
                <a:lnTo>
                  <a:pt x="910057" y="605831"/>
                </a:lnTo>
                <a:lnTo>
                  <a:pt x="930735" y="592154"/>
                </a:lnTo>
                <a:lnTo>
                  <a:pt x="933573" y="592376"/>
                </a:lnTo>
                <a:lnTo>
                  <a:pt x="936367" y="593163"/>
                </a:lnTo>
                <a:lnTo>
                  <a:pt x="984810" y="605831"/>
                </a:lnTo>
                <a:lnTo>
                  <a:pt x="1000836" y="610237"/>
                </a:lnTo>
                <a:lnTo>
                  <a:pt x="1004722" y="611219"/>
                </a:lnTo>
                <a:lnTo>
                  <a:pt x="1008141" y="613064"/>
                </a:lnTo>
                <a:lnTo>
                  <a:pt x="1018939" y="633491"/>
                </a:lnTo>
                <a:lnTo>
                  <a:pt x="1017302" y="641641"/>
                </a:lnTo>
                <a:lnTo>
                  <a:pt x="1015551" y="645268"/>
                </a:lnTo>
                <a:lnTo>
                  <a:pt x="1012896" y="648415"/>
                </a:lnTo>
                <a:lnTo>
                  <a:pt x="1011284" y="650583"/>
                </a:lnTo>
                <a:lnTo>
                  <a:pt x="1008643" y="650873"/>
                </a:lnTo>
                <a:lnTo>
                  <a:pt x="1005842" y="651440"/>
                </a:lnTo>
                <a:lnTo>
                  <a:pt x="1004350" y="651809"/>
                </a:lnTo>
                <a:lnTo>
                  <a:pt x="1000005" y="653061"/>
                </a:lnTo>
                <a:lnTo>
                  <a:pt x="995602" y="653316"/>
                </a:lnTo>
                <a:close/>
              </a:path>
              <a:path extrusionOk="0" h="1014729" w="1019175">
                <a:moveTo>
                  <a:pt x="866260" y="332063"/>
                </a:moveTo>
                <a:lnTo>
                  <a:pt x="857507" y="332063"/>
                </a:lnTo>
                <a:lnTo>
                  <a:pt x="854612" y="331326"/>
                </a:lnTo>
                <a:lnTo>
                  <a:pt x="847803" y="327455"/>
                </a:lnTo>
                <a:lnTo>
                  <a:pt x="845133" y="324787"/>
                </a:lnTo>
                <a:lnTo>
                  <a:pt x="843196" y="321388"/>
                </a:lnTo>
                <a:lnTo>
                  <a:pt x="841723" y="318878"/>
                </a:lnTo>
                <a:lnTo>
                  <a:pt x="840790" y="316182"/>
                </a:lnTo>
                <a:lnTo>
                  <a:pt x="840000" y="310418"/>
                </a:lnTo>
                <a:lnTo>
                  <a:pt x="840174" y="307571"/>
                </a:lnTo>
                <a:lnTo>
                  <a:pt x="841536" y="302421"/>
                </a:lnTo>
                <a:lnTo>
                  <a:pt x="841662" y="301947"/>
                </a:lnTo>
                <a:lnTo>
                  <a:pt x="842918" y="299384"/>
                </a:lnTo>
                <a:lnTo>
                  <a:pt x="846454" y="294761"/>
                </a:lnTo>
                <a:lnTo>
                  <a:pt x="848599" y="292876"/>
                </a:lnTo>
                <a:lnTo>
                  <a:pt x="851121" y="291419"/>
                </a:lnTo>
                <a:lnTo>
                  <a:pt x="879569" y="273923"/>
                </a:lnTo>
                <a:lnTo>
                  <a:pt x="908115" y="256822"/>
                </a:lnTo>
                <a:lnTo>
                  <a:pt x="911515" y="254704"/>
                </a:lnTo>
                <a:lnTo>
                  <a:pt x="915216" y="253520"/>
                </a:lnTo>
                <a:lnTo>
                  <a:pt x="944041" y="274648"/>
                </a:lnTo>
                <a:lnTo>
                  <a:pt x="944490" y="277285"/>
                </a:lnTo>
                <a:lnTo>
                  <a:pt x="942813" y="279434"/>
                </a:lnTo>
                <a:lnTo>
                  <a:pt x="941281" y="281834"/>
                </a:lnTo>
                <a:lnTo>
                  <a:pt x="940515" y="283165"/>
                </a:lnTo>
                <a:lnTo>
                  <a:pt x="938407" y="287159"/>
                </a:lnTo>
                <a:lnTo>
                  <a:pt x="935536" y="290499"/>
                </a:lnTo>
                <a:lnTo>
                  <a:pt x="931903" y="293186"/>
                </a:lnTo>
                <a:lnTo>
                  <a:pt x="917243" y="302421"/>
                </a:lnTo>
                <a:lnTo>
                  <a:pt x="902505" y="311465"/>
                </a:lnTo>
                <a:lnTo>
                  <a:pt x="873483" y="328784"/>
                </a:lnTo>
                <a:lnTo>
                  <a:pt x="870024" y="330929"/>
                </a:lnTo>
                <a:lnTo>
                  <a:pt x="866260" y="3320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2346" y="4116510"/>
            <a:ext cx="409495" cy="44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9944" y="4198266"/>
            <a:ext cx="397969" cy="36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3376802" y="2804150"/>
            <a:ext cx="341947" cy="404495"/>
          </a:xfrm>
          <a:custGeom>
            <a:rect b="b" l="l" r="r" t="t"/>
            <a:pathLst>
              <a:path extrusionOk="0" h="808989" w="683895">
                <a:moveTo>
                  <a:pt x="481118" y="808989"/>
                </a:moveTo>
                <a:lnTo>
                  <a:pt x="45863" y="808989"/>
                </a:lnTo>
                <a:lnTo>
                  <a:pt x="39060" y="807719"/>
                </a:lnTo>
                <a:lnTo>
                  <a:pt x="35758" y="806449"/>
                </a:lnTo>
                <a:lnTo>
                  <a:pt x="29353" y="803909"/>
                </a:lnTo>
                <a:lnTo>
                  <a:pt x="26312" y="801369"/>
                </a:lnTo>
                <a:lnTo>
                  <a:pt x="20550" y="797559"/>
                </a:lnTo>
                <a:lnTo>
                  <a:pt x="17885" y="796289"/>
                </a:lnTo>
                <a:lnTo>
                  <a:pt x="12987" y="791209"/>
                </a:lnTo>
                <a:lnTo>
                  <a:pt x="10800" y="788669"/>
                </a:lnTo>
                <a:lnTo>
                  <a:pt x="6954" y="782319"/>
                </a:lnTo>
                <a:lnTo>
                  <a:pt x="5330" y="779779"/>
                </a:lnTo>
                <a:lnTo>
                  <a:pt x="2682" y="773429"/>
                </a:lnTo>
                <a:lnTo>
                  <a:pt x="1683" y="769619"/>
                </a:lnTo>
                <a:lnTo>
                  <a:pt x="335" y="763269"/>
                </a:lnTo>
                <a:lnTo>
                  <a:pt x="0" y="759459"/>
                </a:lnTo>
                <a:lnTo>
                  <a:pt x="7" y="48259"/>
                </a:lnTo>
                <a:lnTo>
                  <a:pt x="10849" y="20319"/>
                </a:lnTo>
                <a:lnTo>
                  <a:pt x="13037" y="16509"/>
                </a:lnTo>
                <a:lnTo>
                  <a:pt x="17936" y="12699"/>
                </a:lnTo>
                <a:lnTo>
                  <a:pt x="20600" y="10159"/>
                </a:lnTo>
                <a:lnTo>
                  <a:pt x="26359" y="6349"/>
                </a:lnTo>
                <a:lnTo>
                  <a:pt x="481119" y="0"/>
                </a:lnTo>
                <a:lnTo>
                  <a:pt x="487931" y="1269"/>
                </a:lnTo>
                <a:lnTo>
                  <a:pt x="520101" y="25399"/>
                </a:lnTo>
                <a:lnTo>
                  <a:pt x="520644" y="26669"/>
                </a:lnTo>
                <a:lnTo>
                  <a:pt x="49464" y="26669"/>
                </a:lnTo>
                <a:lnTo>
                  <a:pt x="46287" y="27939"/>
                </a:lnTo>
                <a:lnTo>
                  <a:pt x="27887" y="48259"/>
                </a:lnTo>
                <a:lnTo>
                  <a:pt x="27985" y="763269"/>
                </a:lnTo>
                <a:lnTo>
                  <a:pt x="30426" y="769619"/>
                </a:lnTo>
                <a:lnTo>
                  <a:pt x="38851" y="777239"/>
                </a:lnTo>
                <a:lnTo>
                  <a:pt x="43065" y="779779"/>
                </a:lnTo>
                <a:lnTo>
                  <a:pt x="47954" y="781049"/>
                </a:lnTo>
                <a:lnTo>
                  <a:pt x="520893" y="781049"/>
                </a:lnTo>
                <a:lnTo>
                  <a:pt x="520079" y="782319"/>
                </a:lnTo>
                <a:lnTo>
                  <a:pt x="516222" y="788669"/>
                </a:lnTo>
                <a:lnTo>
                  <a:pt x="514032" y="791209"/>
                </a:lnTo>
                <a:lnTo>
                  <a:pt x="509125" y="796289"/>
                </a:lnTo>
                <a:lnTo>
                  <a:pt x="506457" y="797559"/>
                </a:lnTo>
                <a:lnTo>
                  <a:pt x="500688" y="801369"/>
                </a:lnTo>
                <a:lnTo>
                  <a:pt x="497642" y="803909"/>
                </a:lnTo>
                <a:lnTo>
                  <a:pt x="491231" y="806449"/>
                </a:lnTo>
                <a:lnTo>
                  <a:pt x="487926" y="807719"/>
                </a:lnTo>
                <a:lnTo>
                  <a:pt x="481118" y="808989"/>
                </a:lnTo>
                <a:close/>
              </a:path>
              <a:path extrusionOk="0" h="808989" w="683895">
                <a:moveTo>
                  <a:pt x="517324" y="189229"/>
                </a:moveTo>
                <a:lnTo>
                  <a:pt x="462369" y="189229"/>
                </a:lnTo>
                <a:lnTo>
                  <a:pt x="480590" y="179069"/>
                </a:lnTo>
                <a:lnTo>
                  <a:pt x="500561" y="167639"/>
                </a:lnTo>
                <a:lnTo>
                  <a:pt x="499086" y="106679"/>
                </a:lnTo>
                <a:lnTo>
                  <a:pt x="499111" y="44449"/>
                </a:lnTo>
                <a:lnTo>
                  <a:pt x="496670" y="39369"/>
                </a:lnTo>
                <a:lnTo>
                  <a:pt x="491763" y="34289"/>
                </a:lnTo>
                <a:lnTo>
                  <a:pt x="488220" y="30479"/>
                </a:lnTo>
                <a:lnTo>
                  <a:pt x="483973" y="27939"/>
                </a:lnTo>
                <a:lnTo>
                  <a:pt x="478119" y="27939"/>
                </a:lnTo>
                <a:lnTo>
                  <a:pt x="476797" y="26669"/>
                </a:lnTo>
                <a:lnTo>
                  <a:pt x="520644" y="26669"/>
                </a:lnTo>
                <a:lnTo>
                  <a:pt x="527186" y="133349"/>
                </a:lnTo>
                <a:lnTo>
                  <a:pt x="527235" y="151129"/>
                </a:lnTo>
                <a:lnTo>
                  <a:pt x="583805" y="151129"/>
                </a:lnTo>
                <a:lnTo>
                  <a:pt x="517324" y="189229"/>
                </a:lnTo>
                <a:close/>
              </a:path>
              <a:path extrusionOk="0" h="808989" w="683895">
                <a:moveTo>
                  <a:pt x="424342" y="637539"/>
                </a:moveTo>
                <a:lnTo>
                  <a:pt x="102634" y="637539"/>
                </a:lnTo>
                <a:lnTo>
                  <a:pt x="97046" y="636269"/>
                </a:lnTo>
                <a:lnTo>
                  <a:pt x="65802" y="604519"/>
                </a:lnTo>
                <a:lnTo>
                  <a:pt x="64699" y="599439"/>
                </a:lnTo>
                <a:lnTo>
                  <a:pt x="64704" y="96519"/>
                </a:lnTo>
                <a:lnTo>
                  <a:pt x="86394" y="64769"/>
                </a:lnTo>
                <a:lnTo>
                  <a:pt x="102732" y="59689"/>
                </a:lnTo>
                <a:lnTo>
                  <a:pt x="427289" y="59689"/>
                </a:lnTo>
                <a:lnTo>
                  <a:pt x="458738" y="85089"/>
                </a:lnTo>
                <a:lnTo>
                  <a:pt x="460355" y="90169"/>
                </a:lnTo>
                <a:lnTo>
                  <a:pt x="104864" y="90169"/>
                </a:lnTo>
                <a:lnTo>
                  <a:pt x="101721" y="91439"/>
                </a:lnTo>
                <a:lnTo>
                  <a:pt x="96493" y="96519"/>
                </a:lnTo>
                <a:lnTo>
                  <a:pt x="95189" y="99059"/>
                </a:lnTo>
                <a:lnTo>
                  <a:pt x="95310" y="596899"/>
                </a:lnTo>
                <a:lnTo>
                  <a:pt x="96614" y="600709"/>
                </a:lnTo>
                <a:lnTo>
                  <a:pt x="101087" y="604519"/>
                </a:lnTo>
                <a:lnTo>
                  <a:pt x="103327" y="605789"/>
                </a:lnTo>
                <a:lnTo>
                  <a:pt x="105938" y="605789"/>
                </a:lnTo>
                <a:lnTo>
                  <a:pt x="108546" y="607059"/>
                </a:lnTo>
                <a:lnTo>
                  <a:pt x="460259" y="607059"/>
                </a:lnTo>
                <a:lnTo>
                  <a:pt x="456795" y="615949"/>
                </a:lnTo>
                <a:lnTo>
                  <a:pt x="453627" y="619759"/>
                </a:lnTo>
                <a:lnTo>
                  <a:pt x="445408" y="628649"/>
                </a:lnTo>
                <a:lnTo>
                  <a:pt x="440669" y="631189"/>
                </a:lnTo>
                <a:lnTo>
                  <a:pt x="429932" y="636269"/>
                </a:lnTo>
                <a:lnTo>
                  <a:pt x="424342" y="637539"/>
                </a:lnTo>
                <a:close/>
              </a:path>
              <a:path extrusionOk="0" h="808989" w="683895">
                <a:moveTo>
                  <a:pt x="340117" y="541019"/>
                </a:moveTo>
                <a:lnTo>
                  <a:pt x="326538" y="541019"/>
                </a:lnTo>
                <a:lnTo>
                  <a:pt x="323127" y="535939"/>
                </a:lnTo>
                <a:lnTo>
                  <a:pt x="320820" y="525779"/>
                </a:lnTo>
                <a:lnTo>
                  <a:pt x="316036" y="502919"/>
                </a:lnTo>
                <a:lnTo>
                  <a:pt x="311214" y="480059"/>
                </a:lnTo>
                <a:lnTo>
                  <a:pt x="306431" y="457199"/>
                </a:lnTo>
                <a:lnTo>
                  <a:pt x="301759" y="434339"/>
                </a:lnTo>
                <a:lnTo>
                  <a:pt x="301580" y="431799"/>
                </a:lnTo>
                <a:lnTo>
                  <a:pt x="300775" y="430529"/>
                </a:lnTo>
                <a:lnTo>
                  <a:pt x="297917" y="427989"/>
                </a:lnTo>
                <a:lnTo>
                  <a:pt x="296214" y="426719"/>
                </a:lnTo>
                <a:lnTo>
                  <a:pt x="294236" y="426719"/>
                </a:lnTo>
                <a:lnTo>
                  <a:pt x="287123" y="425449"/>
                </a:lnTo>
                <a:lnTo>
                  <a:pt x="255371" y="407669"/>
                </a:lnTo>
                <a:lnTo>
                  <a:pt x="250100" y="403859"/>
                </a:lnTo>
                <a:lnTo>
                  <a:pt x="245244" y="397509"/>
                </a:lnTo>
                <a:lnTo>
                  <a:pt x="240873" y="392429"/>
                </a:lnTo>
                <a:lnTo>
                  <a:pt x="237055" y="386079"/>
                </a:lnTo>
                <a:lnTo>
                  <a:pt x="226411" y="346709"/>
                </a:lnTo>
                <a:lnTo>
                  <a:pt x="226327" y="344169"/>
                </a:lnTo>
                <a:lnTo>
                  <a:pt x="226514" y="340359"/>
                </a:lnTo>
                <a:lnTo>
                  <a:pt x="226577" y="339089"/>
                </a:lnTo>
                <a:lnTo>
                  <a:pt x="226701" y="336549"/>
                </a:lnTo>
                <a:lnTo>
                  <a:pt x="241685" y="297179"/>
                </a:lnTo>
                <a:lnTo>
                  <a:pt x="246155" y="290829"/>
                </a:lnTo>
                <a:lnTo>
                  <a:pt x="281577" y="266699"/>
                </a:lnTo>
                <a:lnTo>
                  <a:pt x="295640" y="262889"/>
                </a:lnTo>
                <a:lnTo>
                  <a:pt x="305523" y="260349"/>
                </a:lnTo>
                <a:lnTo>
                  <a:pt x="321301" y="257809"/>
                </a:lnTo>
                <a:lnTo>
                  <a:pt x="331353" y="255269"/>
                </a:lnTo>
                <a:lnTo>
                  <a:pt x="334162" y="255269"/>
                </a:lnTo>
                <a:lnTo>
                  <a:pt x="335767" y="253999"/>
                </a:lnTo>
                <a:lnTo>
                  <a:pt x="354197" y="248919"/>
                </a:lnTo>
                <a:lnTo>
                  <a:pt x="371982" y="241299"/>
                </a:lnTo>
                <a:lnTo>
                  <a:pt x="374390" y="240029"/>
                </a:lnTo>
                <a:lnTo>
                  <a:pt x="378704" y="237489"/>
                </a:lnTo>
                <a:lnTo>
                  <a:pt x="384121" y="234949"/>
                </a:lnTo>
                <a:lnTo>
                  <a:pt x="391229" y="231139"/>
                </a:lnTo>
                <a:lnTo>
                  <a:pt x="401940" y="224789"/>
                </a:lnTo>
                <a:lnTo>
                  <a:pt x="415679" y="217169"/>
                </a:lnTo>
                <a:lnTo>
                  <a:pt x="431872" y="207009"/>
                </a:lnTo>
                <a:lnTo>
                  <a:pt x="431755" y="100329"/>
                </a:lnTo>
                <a:lnTo>
                  <a:pt x="430740" y="96519"/>
                </a:lnTo>
                <a:lnTo>
                  <a:pt x="426715" y="92709"/>
                </a:lnTo>
                <a:lnTo>
                  <a:pt x="424152" y="90169"/>
                </a:lnTo>
                <a:lnTo>
                  <a:pt x="460355" y="90169"/>
                </a:lnTo>
                <a:lnTo>
                  <a:pt x="461163" y="92709"/>
                </a:lnTo>
                <a:lnTo>
                  <a:pt x="462169" y="101599"/>
                </a:lnTo>
                <a:lnTo>
                  <a:pt x="462369" y="101599"/>
                </a:lnTo>
                <a:lnTo>
                  <a:pt x="462369" y="189229"/>
                </a:lnTo>
                <a:lnTo>
                  <a:pt x="517324" y="189229"/>
                </a:lnTo>
                <a:lnTo>
                  <a:pt x="475009" y="213359"/>
                </a:lnTo>
                <a:lnTo>
                  <a:pt x="385927" y="265429"/>
                </a:lnTo>
                <a:lnTo>
                  <a:pt x="384302" y="265429"/>
                </a:lnTo>
                <a:lnTo>
                  <a:pt x="383098" y="266699"/>
                </a:lnTo>
                <a:lnTo>
                  <a:pt x="382315" y="269239"/>
                </a:lnTo>
                <a:lnTo>
                  <a:pt x="381837" y="269239"/>
                </a:lnTo>
                <a:lnTo>
                  <a:pt x="381704" y="270509"/>
                </a:lnTo>
                <a:lnTo>
                  <a:pt x="382014" y="273049"/>
                </a:lnTo>
                <a:lnTo>
                  <a:pt x="382110" y="274319"/>
                </a:lnTo>
                <a:lnTo>
                  <a:pt x="382311" y="274319"/>
                </a:lnTo>
                <a:lnTo>
                  <a:pt x="382940" y="276859"/>
                </a:lnTo>
                <a:lnTo>
                  <a:pt x="355530" y="276859"/>
                </a:lnTo>
                <a:lnTo>
                  <a:pt x="347201" y="278129"/>
                </a:lnTo>
                <a:lnTo>
                  <a:pt x="338927" y="280669"/>
                </a:lnTo>
                <a:lnTo>
                  <a:pt x="322124" y="284479"/>
                </a:lnTo>
                <a:lnTo>
                  <a:pt x="321021" y="284479"/>
                </a:lnTo>
                <a:lnTo>
                  <a:pt x="313384" y="285749"/>
                </a:lnTo>
                <a:lnTo>
                  <a:pt x="305822" y="288289"/>
                </a:lnTo>
                <a:lnTo>
                  <a:pt x="298336" y="289559"/>
                </a:lnTo>
                <a:lnTo>
                  <a:pt x="290925" y="292099"/>
                </a:lnTo>
                <a:lnTo>
                  <a:pt x="257991" y="321309"/>
                </a:lnTo>
                <a:lnTo>
                  <a:pt x="252942" y="346709"/>
                </a:lnTo>
                <a:lnTo>
                  <a:pt x="253908" y="353059"/>
                </a:lnTo>
                <a:lnTo>
                  <a:pt x="254590" y="358139"/>
                </a:lnTo>
                <a:lnTo>
                  <a:pt x="283568" y="396239"/>
                </a:lnTo>
                <a:lnTo>
                  <a:pt x="293734" y="400049"/>
                </a:lnTo>
                <a:lnTo>
                  <a:pt x="297550" y="401319"/>
                </a:lnTo>
                <a:lnTo>
                  <a:pt x="517933" y="401319"/>
                </a:lnTo>
                <a:lnTo>
                  <a:pt x="583955" y="410209"/>
                </a:lnTo>
                <a:lnTo>
                  <a:pt x="611944" y="415289"/>
                </a:lnTo>
                <a:lnTo>
                  <a:pt x="383318" y="415289"/>
                </a:lnTo>
                <a:lnTo>
                  <a:pt x="383519" y="416559"/>
                </a:lnTo>
                <a:lnTo>
                  <a:pt x="384593" y="421639"/>
                </a:lnTo>
                <a:lnTo>
                  <a:pt x="354427" y="421639"/>
                </a:lnTo>
                <a:lnTo>
                  <a:pt x="351818" y="422909"/>
                </a:lnTo>
                <a:lnTo>
                  <a:pt x="348207" y="422909"/>
                </a:lnTo>
                <a:lnTo>
                  <a:pt x="346100" y="424179"/>
                </a:lnTo>
                <a:lnTo>
                  <a:pt x="327642" y="427989"/>
                </a:lnTo>
                <a:lnTo>
                  <a:pt x="332169" y="448309"/>
                </a:lnTo>
                <a:lnTo>
                  <a:pt x="341072" y="490219"/>
                </a:lnTo>
                <a:lnTo>
                  <a:pt x="345699" y="511809"/>
                </a:lnTo>
                <a:lnTo>
                  <a:pt x="403502" y="511809"/>
                </a:lnTo>
                <a:lnTo>
                  <a:pt x="404100" y="518159"/>
                </a:lnTo>
                <a:lnTo>
                  <a:pt x="402354" y="523239"/>
                </a:lnTo>
                <a:lnTo>
                  <a:pt x="397937" y="527049"/>
                </a:lnTo>
                <a:lnTo>
                  <a:pt x="390642" y="529589"/>
                </a:lnTo>
                <a:lnTo>
                  <a:pt x="390140" y="529589"/>
                </a:lnTo>
                <a:lnTo>
                  <a:pt x="371681" y="533399"/>
                </a:lnTo>
                <a:lnTo>
                  <a:pt x="364532" y="535939"/>
                </a:lnTo>
                <a:lnTo>
                  <a:pt x="342990" y="539749"/>
                </a:lnTo>
                <a:lnTo>
                  <a:pt x="340117" y="541019"/>
                </a:lnTo>
                <a:close/>
              </a:path>
              <a:path extrusionOk="0" h="808989" w="683895">
                <a:moveTo>
                  <a:pt x="583805" y="151129"/>
                </a:moveTo>
                <a:lnTo>
                  <a:pt x="527235" y="151129"/>
                </a:lnTo>
                <a:lnTo>
                  <a:pt x="531088" y="148589"/>
                </a:lnTo>
                <a:lnTo>
                  <a:pt x="533094" y="147319"/>
                </a:lnTo>
                <a:lnTo>
                  <a:pt x="558474" y="133349"/>
                </a:lnTo>
                <a:lnTo>
                  <a:pt x="585259" y="116839"/>
                </a:lnTo>
                <a:lnTo>
                  <a:pt x="593001" y="113029"/>
                </a:lnTo>
                <a:lnTo>
                  <a:pt x="607630" y="104139"/>
                </a:lnTo>
                <a:lnTo>
                  <a:pt x="608309" y="104139"/>
                </a:lnTo>
                <a:lnTo>
                  <a:pt x="608634" y="102869"/>
                </a:lnTo>
                <a:lnTo>
                  <a:pt x="618012" y="147319"/>
                </a:lnTo>
                <a:lnTo>
                  <a:pt x="590376" y="147319"/>
                </a:lnTo>
                <a:lnTo>
                  <a:pt x="583805" y="151129"/>
                </a:lnTo>
                <a:close/>
              </a:path>
              <a:path extrusionOk="0" h="808989" w="683895">
                <a:moveTo>
                  <a:pt x="675883" y="419099"/>
                </a:moveTo>
                <a:lnTo>
                  <a:pt x="648059" y="419099"/>
                </a:lnTo>
                <a:lnTo>
                  <a:pt x="613750" y="257809"/>
                </a:lnTo>
                <a:lnTo>
                  <a:pt x="606226" y="222249"/>
                </a:lnTo>
                <a:lnTo>
                  <a:pt x="605524" y="218439"/>
                </a:lnTo>
                <a:lnTo>
                  <a:pt x="604721" y="215899"/>
                </a:lnTo>
                <a:lnTo>
                  <a:pt x="593185" y="161289"/>
                </a:lnTo>
                <a:lnTo>
                  <a:pt x="592181" y="156209"/>
                </a:lnTo>
                <a:lnTo>
                  <a:pt x="590376" y="147319"/>
                </a:lnTo>
                <a:lnTo>
                  <a:pt x="618012" y="147319"/>
                </a:lnTo>
                <a:lnTo>
                  <a:pt x="628998" y="199389"/>
                </a:lnTo>
                <a:lnTo>
                  <a:pt x="675883" y="419099"/>
                </a:lnTo>
                <a:close/>
              </a:path>
              <a:path extrusionOk="0" h="808989" w="683895">
                <a:moveTo>
                  <a:pt x="517933" y="401319"/>
                </a:moveTo>
                <a:lnTo>
                  <a:pt x="313965" y="401319"/>
                </a:lnTo>
                <a:lnTo>
                  <a:pt x="339580" y="397509"/>
                </a:lnTo>
                <a:lnTo>
                  <a:pt x="342589" y="397509"/>
                </a:lnTo>
                <a:lnTo>
                  <a:pt x="359693" y="393699"/>
                </a:lnTo>
                <a:lnTo>
                  <a:pt x="377099" y="391159"/>
                </a:lnTo>
                <a:lnTo>
                  <a:pt x="379807" y="391159"/>
                </a:lnTo>
                <a:lnTo>
                  <a:pt x="355530" y="276859"/>
                </a:lnTo>
                <a:lnTo>
                  <a:pt x="382940" y="276859"/>
                </a:lnTo>
                <a:lnTo>
                  <a:pt x="385204" y="285749"/>
                </a:lnTo>
                <a:lnTo>
                  <a:pt x="389927" y="307339"/>
                </a:lnTo>
                <a:lnTo>
                  <a:pt x="396512" y="339089"/>
                </a:lnTo>
                <a:lnTo>
                  <a:pt x="404686" y="379729"/>
                </a:lnTo>
                <a:lnTo>
                  <a:pt x="405689" y="382269"/>
                </a:lnTo>
                <a:lnTo>
                  <a:pt x="406793" y="384809"/>
                </a:lnTo>
                <a:lnTo>
                  <a:pt x="407896" y="386079"/>
                </a:lnTo>
                <a:lnTo>
                  <a:pt x="517933" y="401319"/>
                </a:lnTo>
                <a:close/>
              </a:path>
              <a:path extrusionOk="0" h="808989" w="683895">
                <a:moveTo>
                  <a:pt x="460259" y="607059"/>
                </a:moveTo>
                <a:lnTo>
                  <a:pt x="422172" y="607059"/>
                </a:lnTo>
                <a:lnTo>
                  <a:pt x="425316" y="605789"/>
                </a:lnTo>
                <a:lnTo>
                  <a:pt x="427960" y="603249"/>
                </a:lnTo>
                <a:lnTo>
                  <a:pt x="430562" y="600709"/>
                </a:lnTo>
                <a:lnTo>
                  <a:pt x="431867" y="596899"/>
                </a:lnTo>
                <a:lnTo>
                  <a:pt x="431873" y="421639"/>
                </a:lnTo>
                <a:lnTo>
                  <a:pt x="410555" y="419099"/>
                </a:lnTo>
                <a:lnTo>
                  <a:pt x="389237" y="415289"/>
                </a:lnTo>
                <a:lnTo>
                  <a:pt x="611944" y="415289"/>
                </a:lnTo>
                <a:lnTo>
                  <a:pt x="627644" y="416559"/>
                </a:lnTo>
                <a:lnTo>
                  <a:pt x="643344" y="419099"/>
                </a:lnTo>
                <a:lnTo>
                  <a:pt x="675883" y="419099"/>
                </a:lnTo>
                <a:lnTo>
                  <a:pt x="677238" y="425449"/>
                </a:lnTo>
                <a:lnTo>
                  <a:pt x="462369" y="425449"/>
                </a:lnTo>
                <a:lnTo>
                  <a:pt x="462364" y="599439"/>
                </a:lnTo>
                <a:lnTo>
                  <a:pt x="461248" y="604519"/>
                </a:lnTo>
                <a:lnTo>
                  <a:pt x="460259" y="607059"/>
                </a:lnTo>
                <a:close/>
              </a:path>
              <a:path extrusionOk="0" h="808989" w="683895">
                <a:moveTo>
                  <a:pt x="403502" y="511809"/>
                </a:moveTo>
                <a:lnTo>
                  <a:pt x="345699" y="511809"/>
                </a:lnTo>
                <a:lnTo>
                  <a:pt x="354226" y="510539"/>
                </a:lnTo>
                <a:lnTo>
                  <a:pt x="362051" y="507999"/>
                </a:lnTo>
                <a:lnTo>
                  <a:pt x="371681" y="506729"/>
                </a:lnTo>
                <a:lnTo>
                  <a:pt x="373387" y="506729"/>
                </a:lnTo>
                <a:lnTo>
                  <a:pt x="375092" y="505459"/>
                </a:lnTo>
                <a:lnTo>
                  <a:pt x="370536" y="485139"/>
                </a:lnTo>
                <a:lnTo>
                  <a:pt x="357035" y="421639"/>
                </a:lnTo>
                <a:lnTo>
                  <a:pt x="384593" y="421639"/>
                </a:lnTo>
                <a:lnTo>
                  <a:pt x="403382" y="510539"/>
                </a:lnTo>
                <a:lnTo>
                  <a:pt x="403502" y="511809"/>
                </a:lnTo>
                <a:close/>
              </a:path>
              <a:path extrusionOk="0" h="808989" w="683895">
                <a:moveTo>
                  <a:pt x="520893" y="781049"/>
                </a:moveTo>
                <a:lnTo>
                  <a:pt x="481067" y="781049"/>
                </a:lnTo>
                <a:lnTo>
                  <a:pt x="486952" y="778509"/>
                </a:lnTo>
                <a:lnTo>
                  <a:pt x="491863" y="773429"/>
                </a:lnTo>
                <a:lnTo>
                  <a:pt x="496750" y="769619"/>
                </a:lnTo>
                <a:lnTo>
                  <a:pt x="499192" y="763269"/>
                </a:lnTo>
                <a:lnTo>
                  <a:pt x="499186" y="430529"/>
                </a:lnTo>
                <a:lnTo>
                  <a:pt x="462369" y="425449"/>
                </a:lnTo>
                <a:lnTo>
                  <a:pt x="677238" y="425449"/>
                </a:lnTo>
                <a:lnTo>
                  <a:pt x="679135" y="434339"/>
                </a:lnTo>
                <a:lnTo>
                  <a:pt x="527075" y="434339"/>
                </a:lnTo>
                <a:lnTo>
                  <a:pt x="527071" y="759459"/>
                </a:lnTo>
                <a:lnTo>
                  <a:pt x="526729" y="763269"/>
                </a:lnTo>
                <a:lnTo>
                  <a:pt x="525370" y="769619"/>
                </a:lnTo>
                <a:lnTo>
                  <a:pt x="524366" y="773429"/>
                </a:lnTo>
                <a:lnTo>
                  <a:pt x="521707" y="779779"/>
                </a:lnTo>
                <a:lnTo>
                  <a:pt x="520893" y="781049"/>
                </a:lnTo>
                <a:close/>
              </a:path>
              <a:path extrusionOk="0" h="808989" w="683895">
                <a:moveTo>
                  <a:pt x="683471" y="454659"/>
                </a:moveTo>
                <a:lnTo>
                  <a:pt x="649263" y="449579"/>
                </a:lnTo>
                <a:lnTo>
                  <a:pt x="527075" y="434339"/>
                </a:lnTo>
                <a:lnTo>
                  <a:pt x="679135" y="434339"/>
                </a:lnTo>
                <a:lnTo>
                  <a:pt x="683471" y="454659"/>
                </a:lnTo>
                <a:close/>
              </a:path>
              <a:path extrusionOk="0" h="808989" w="683895">
                <a:moveTo>
                  <a:pt x="269391" y="749299"/>
                </a:moveTo>
                <a:lnTo>
                  <a:pt x="257685" y="749299"/>
                </a:lnTo>
                <a:lnTo>
                  <a:pt x="252054" y="748029"/>
                </a:lnTo>
                <a:lnTo>
                  <a:pt x="220518" y="717549"/>
                </a:lnTo>
                <a:lnTo>
                  <a:pt x="219398" y="711199"/>
                </a:lnTo>
                <a:lnTo>
                  <a:pt x="219398" y="699769"/>
                </a:lnTo>
                <a:lnTo>
                  <a:pt x="241239" y="668019"/>
                </a:lnTo>
                <a:lnTo>
                  <a:pt x="257685" y="661669"/>
                </a:lnTo>
                <a:lnTo>
                  <a:pt x="269391" y="661669"/>
                </a:lnTo>
                <a:lnTo>
                  <a:pt x="302078" y="683259"/>
                </a:lnTo>
                <a:lnTo>
                  <a:pt x="303572" y="687069"/>
                </a:lnTo>
                <a:lnTo>
                  <a:pt x="258579" y="687069"/>
                </a:lnTo>
                <a:lnTo>
                  <a:pt x="253909" y="689609"/>
                </a:lnTo>
                <a:lnTo>
                  <a:pt x="251848" y="690879"/>
                </a:lnTo>
                <a:lnTo>
                  <a:pt x="248273" y="694689"/>
                </a:lnTo>
                <a:lnTo>
                  <a:pt x="246896" y="695959"/>
                </a:lnTo>
                <a:lnTo>
                  <a:pt x="244961" y="701039"/>
                </a:lnTo>
                <a:lnTo>
                  <a:pt x="244478" y="703579"/>
                </a:lnTo>
                <a:lnTo>
                  <a:pt x="244478" y="708659"/>
                </a:lnTo>
                <a:lnTo>
                  <a:pt x="258579" y="723899"/>
                </a:lnTo>
                <a:lnTo>
                  <a:pt x="261011" y="725169"/>
                </a:lnTo>
                <a:lnTo>
                  <a:pt x="303198" y="725169"/>
                </a:lnTo>
                <a:lnTo>
                  <a:pt x="302078" y="727709"/>
                </a:lnTo>
                <a:lnTo>
                  <a:pt x="298889" y="732789"/>
                </a:lnTo>
                <a:lnTo>
                  <a:pt x="290611" y="740409"/>
                </a:lnTo>
                <a:lnTo>
                  <a:pt x="285838" y="744219"/>
                </a:lnTo>
                <a:lnTo>
                  <a:pt x="275022" y="748029"/>
                </a:lnTo>
                <a:lnTo>
                  <a:pt x="269391" y="749299"/>
                </a:lnTo>
                <a:close/>
              </a:path>
              <a:path extrusionOk="0" h="808989" w="683895">
                <a:moveTo>
                  <a:pt x="303198" y="725169"/>
                </a:moveTo>
                <a:lnTo>
                  <a:pt x="266063" y="725169"/>
                </a:lnTo>
                <a:lnTo>
                  <a:pt x="268492" y="723899"/>
                </a:lnTo>
                <a:lnTo>
                  <a:pt x="273154" y="722629"/>
                </a:lnTo>
                <a:lnTo>
                  <a:pt x="275213" y="721359"/>
                </a:lnTo>
                <a:lnTo>
                  <a:pt x="282599" y="703579"/>
                </a:lnTo>
                <a:lnTo>
                  <a:pt x="282115" y="701039"/>
                </a:lnTo>
                <a:lnTo>
                  <a:pt x="280180" y="695959"/>
                </a:lnTo>
                <a:lnTo>
                  <a:pt x="278803" y="694689"/>
                </a:lnTo>
                <a:lnTo>
                  <a:pt x="275229" y="690879"/>
                </a:lnTo>
                <a:lnTo>
                  <a:pt x="273167" y="689609"/>
                </a:lnTo>
                <a:lnTo>
                  <a:pt x="268497" y="687069"/>
                </a:lnTo>
                <a:lnTo>
                  <a:pt x="303572" y="687069"/>
                </a:lnTo>
                <a:lnTo>
                  <a:pt x="306558" y="694689"/>
                </a:lnTo>
                <a:lnTo>
                  <a:pt x="307678" y="699769"/>
                </a:lnTo>
                <a:lnTo>
                  <a:pt x="307678" y="711199"/>
                </a:lnTo>
                <a:lnTo>
                  <a:pt x="306558" y="717549"/>
                </a:lnTo>
                <a:lnTo>
                  <a:pt x="303198" y="7251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8" name="Google Shape;88;p17"/>
          <p:cNvSpPr/>
          <p:nvPr/>
        </p:nvSpPr>
        <p:spPr>
          <a:xfrm>
            <a:off x="5498066" y="2267034"/>
            <a:ext cx="400368" cy="351790"/>
          </a:xfrm>
          <a:custGeom>
            <a:rect b="b" l="l" r="r" t="t"/>
            <a:pathLst>
              <a:path extrusionOk="0" h="703579" w="800734">
                <a:moveTo>
                  <a:pt x="501778" y="703580"/>
                </a:moveTo>
                <a:lnTo>
                  <a:pt x="497288" y="703580"/>
                </a:lnTo>
                <a:lnTo>
                  <a:pt x="492581" y="702310"/>
                </a:lnTo>
                <a:lnTo>
                  <a:pt x="492399" y="702310"/>
                </a:lnTo>
                <a:lnTo>
                  <a:pt x="488849" y="701040"/>
                </a:lnTo>
                <a:lnTo>
                  <a:pt x="486301" y="697230"/>
                </a:lnTo>
                <a:lnTo>
                  <a:pt x="483843" y="690880"/>
                </a:lnTo>
                <a:lnTo>
                  <a:pt x="476021" y="671830"/>
                </a:lnTo>
                <a:lnTo>
                  <a:pt x="468164" y="651510"/>
                </a:lnTo>
                <a:lnTo>
                  <a:pt x="460342" y="631190"/>
                </a:lnTo>
                <a:lnTo>
                  <a:pt x="452259" y="610870"/>
                </a:lnTo>
                <a:lnTo>
                  <a:pt x="451804" y="609600"/>
                </a:lnTo>
                <a:lnTo>
                  <a:pt x="451256" y="609600"/>
                </a:lnTo>
                <a:lnTo>
                  <a:pt x="449595" y="607060"/>
                </a:lnTo>
                <a:lnTo>
                  <a:pt x="447411" y="605790"/>
                </a:lnTo>
                <a:lnTo>
                  <a:pt x="433076" y="605790"/>
                </a:lnTo>
                <a:lnTo>
                  <a:pt x="422025" y="603250"/>
                </a:lnTo>
                <a:lnTo>
                  <a:pt x="385743" y="576580"/>
                </a:lnTo>
                <a:lnTo>
                  <a:pt x="381496" y="571500"/>
                </a:lnTo>
                <a:lnTo>
                  <a:pt x="369972" y="533400"/>
                </a:lnTo>
                <a:lnTo>
                  <a:pt x="68007" y="533400"/>
                </a:lnTo>
                <a:lnTo>
                  <a:pt x="53027" y="529590"/>
                </a:lnTo>
                <a:lnTo>
                  <a:pt x="43527" y="525780"/>
                </a:lnTo>
                <a:lnTo>
                  <a:pt x="39014" y="523240"/>
                </a:lnTo>
                <a:lnTo>
                  <a:pt x="30463" y="516890"/>
                </a:lnTo>
                <a:lnTo>
                  <a:pt x="26506" y="514350"/>
                </a:lnTo>
                <a:lnTo>
                  <a:pt x="3900" y="481330"/>
                </a:lnTo>
                <a:lnTo>
                  <a:pt x="0" y="71120"/>
                </a:lnTo>
                <a:lnTo>
                  <a:pt x="379" y="67310"/>
                </a:lnTo>
                <a:lnTo>
                  <a:pt x="15956" y="29210"/>
                </a:lnTo>
                <a:lnTo>
                  <a:pt x="26480" y="19050"/>
                </a:lnTo>
                <a:lnTo>
                  <a:pt x="30438" y="15240"/>
                </a:lnTo>
                <a:lnTo>
                  <a:pt x="38992" y="10160"/>
                </a:lnTo>
                <a:lnTo>
                  <a:pt x="43507" y="7620"/>
                </a:lnTo>
                <a:lnTo>
                  <a:pt x="53011" y="3810"/>
                </a:lnTo>
                <a:lnTo>
                  <a:pt x="57910" y="1270"/>
                </a:lnTo>
                <a:lnTo>
                  <a:pt x="68001" y="0"/>
                </a:lnTo>
                <a:lnTo>
                  <a:pt x="667112" y="0"/>
                </a:lnTo>
                <a:lnTo>
                  <a:pt x="677194" y="1270"/>
                </a:lnTo>
                <a:lnTo>
                  <a:pt x="682088" y="3810"/>
                </a:lnTo>
                <a:lnTo>
                  <a:pt x="691584" y="7620"/>
                </a:lnTo>
                <a:lnTo>
                  <a:pt x="696094" y="10160"/>
                </a:lnTo>
                <a:lnTo>
                  <a:pt x="704638" y="15240"/>
                </a:lnTo>
                <a:lnTo>
                  <a:pt x="708591" y="19050"/>
                </a:lnTo>
                <a:lnTo>
                  <a:pt x="715858" y="25400"/>
                </a:lnTo>
                <a:lnTo>
                  <a:pt x="716939" y="26670"/>
                </a:lnTo>
                <a:lnTo>
                  <a:pt x="71568" y="26670"/>
                </a:lnTo>
                <a:lnTo>
                  <a:pt x="64993" y="27940"/>
                </a:lnTo>
                <a:lnTo>
                  <a:pt x="44514" y="39370"/>
                </a:lnTo>
                <a:lnTo>
                  <a:pt x="39773" y="43180"/>
                </a:lnTo>
                <a:lnTo>
                  <a:pt x="37656" y="45720"/>
                </a:lnTo>
                <a:lnTo>
                  <a:pt x="33930" y="52070"/>
                </a:lnTo>
                <a:lnTo>
                  <a:pt x="32357" y="54610"/>
                </a:lnTo>
                <a:lnTo>
                  <a:pt x="29789" y="60960"/>
                </a:lnTo>
                <a:lnTo>
                  <a:pt x="28819" y="63500"/>
                </a:lnTo>
                <a:lnTo>
                  <a:pt x="27508" y="71120"/>
                </a:lnTo>
                <a:lnTo>
                  <a:pt x="27179" y="73660"/>
                </a:lnTo>
                <a:lnTo>
                  <a:pt x="27183" y="458470"/>
                </a:lnTo>
                <a:lnTo>
                  <a:pt x="27405" y="461010"/>
                </a:lnTo>
                <a:lnTo>
                  <a:pt x="27517" y="462280"/>
                </a:lnTo>
                <a:lnTo>
                  <a:pt x="28835" y="468630"/>
                </a:lnTo>
                <a:lnTo>
                  <a:pt x="29808" y="472440"/>
                </a:lnTo>
                <a:lnTo>
                  <a:pt x="32380" y="477520"/>
                </a:lnTo>
                <a:lnTo>
                  <a:pt x="33955" y="481330"/>
                </a:lnTo>
                <a:lnTo>
                  <a:pt x="37683" y="486410"/>
                </a:lnTo>
                <a:lnTo>
                  <a:pt x="39800" y="488950"/>
                </a:lnTo>
                <a:lnTo>
                  <a:pt x="44540" y="494030"/>
                </a:lnTo>
                <a:lnTo>
                  <a:pt x="47118" y="495300"/>
                </a:lnTo>
                <a:lnTo>
                  <a:pt x="52689" y="499110"/>
                </a:lnTo>
                <a:lnTo>
                  <a:pt x="55629" y="501650"/>
                </a:lnTo>
                <a:lnTo>
                  <a:pt x="61817" y="504190"/>
                </a:lnTo>
                <a:lnTo>
                  <a:pt x="65006" y="504190"/>
                </a:lnTo>
                <a:lnTo>
                  <a:pt x="71575" y="505460"/>
                </a:lnTo>
                <a:lnTo>
                  <a:pt x="74892" y="506730"/>
                </a:lnTo>
                <a:lnTo>
                  <a:pt x="399629" y="506730"/>
                </a:lnTo>
                <a:lnTo>
                  <a:pt x="395729" y="516890"/>
                </a:lnTo>
                <a:lnTo>
                  <a:pt x="394546" y="521970"/>
                </a:lnTo>
                <a:lnTo>
                  <a:pt x="394442" y="525780"/>
                </a:lnTo>
                <a:lnTo>
                  <a:pt x="394338" y="529590"/>
                </a:lnTo>
                <a:lnTo>
                  <a:pt x="394234" y="533400"/>
                </a:lnTo>
                <a:lnTo>
                  <a:pt x="408403" y="565150"/>
                </a:lnTo>
                <a:lnTo>
                  <a:pt x="414119" y="571500"/>
                </a:lnTo>
                <a:lnTo>
                  <a:pt x="414756" y="571500"/>
                </a:lnTo>
                <a:lnTo>
                  <a:pt x="419718" y="575310"/>
                </a:lnTo>
                <a:lnTo>
                  <a:pt x="425353" y="579120"/>
                </a:lnTo>
                <a:lnTo>
                  <a:pt x="444348" y="582930"/>
                </a:lnTo>
                <a:lnTo>
                  <a:pt x="523751" y="582930"/>
                </a:lnTo>
                <a:lnTo>
                  <a:pt x="527217" y="591820"/>
                </a:lnTo>
                <a:lnTo>
                  <a:pt x="500409" y="591820"/>
                </a:lnTo>
                <a:lnTo>
                  <a:pt x="493816" y="594360"/>
                </a:lnTo>
                <a:lnTo>
                  <a:pt x="474923" y="601980"/>
                </a:lnTo>
                <a:lnTo>
                  <a:pt x="476505" y="605790"/>
                </a:lnTo>
                <a:lnTo>
                  <a:pt x="447411" y="605790"/>
                </a:lnTo>
                <a:lnTo>
                  <a:pt x="444703" y="607060"/>
                </a:lnTo>
                <a:lnTo>
                  <a:pt x="477032" y="607060"/>
                </a:lnTo>
                <a:lnTo>
                  <a:pt x="482306" y="619760"/>
                </a:lnTo>
                <a:lnTo>
                  <a:pt x="504232" y="675640"/>
                </a:lnTo>
                <a:lnTo>
                  <a:pt x="557962" y="675640"/>
                </a:lnTo>
                <a:lnTo>
                  <a:pt x="556260" y="679450"/>
                </a:lnTo>
                <a:lnTo>
                  <a:pt x="554988" y="680720"/>
                </a:lnTo>
                <a:lnTo>
                  <a:pt x="551604" y="683260"/>
                </a:lnTo>
                <a:lnTo>
                  <a:pt x="549692" y="684530"/>
                </a:lnTo>
                <a:lnTo>
                  <a:pt x="547560" y="684530"/>
                </a:lnTo>
                <a:lnTo>
                  <a:pt x="537221" y="688340"/>
                </a:lnTo>
                <a:lnTo>
                  <a:pt x="526840" y="693420"/>
                </a:lnTo>
                <a:lnTo>
                  <a:pt x="506053" y="701040"/>
                </a:lnTo>
                <a:lnTo>
                  <a:pt x="501778" y="703580"/>
                </a:lnTo>
                <a:close/>
              </a:path>
              <a:path extrusionOk="0" h="703579" w="800734">
                <a:moveTo>
                  <a:pt x="735159" y="340360"/>
                </a:moveTo>
                <a:lnTo>
                  <a:pt x="707853" y="340360"/>
                </a:lnTo>
                <a:lnTo>
                  <a:pt x="707855" y="73660"/>
                </a:lnTo>
                <a:lnTo>
                  <a:pt x="707531" y="71120"/>
                </a:lnTo>
                <a:lnTo>
                  <a:pt x="706229" y="63500"/>
                </a:lnTo>
                <a:lnTo>
                  <a:pt x="705263" y="60960"/>
                </a:lnTo>
                <a:lnTo>
                  <a:pt x="702705" y="54610"/>
                </a:lnTo>
                <a:lnTo>
                  <a:pt x="701136" y="52070"/>
                </a:lnTo>
                <a:lnTo>
                  <a:pt x="697418" y="45720"/>
                </a:lnTo>
                <a:lnTo>
                  <a:pt x="695306" y="43180"/>
                </a:lnTo>
                <a:lnTo>
                  <a:pt x="690573" y="39370"/>
                </a:lnTo>
                <a:lnTo>
                  <a:pt x="687998" y="36830"/>
                </a:lnTo>
                <a:lnTo>
                  <a:pt x="663546" y="26670"/>
                </a:lnTo>
                <a:lnTo>
                  <a:pt x="716939" y="26670"/>
                </a:lnTo>
                <a:lnTo>
                  <a:pt x="734653" y="67310"/>
                </a:lnTo>
                <a:lnTo>
                  <a:pt x="735158" y="165100"/>
                </a:lnTo>
                <a:lnTo>
                  <a:pt x="735159" y="340360"/>
                </a:lnTo>
                <a:close/>
              </a:path>
              <a:path extrusionOk="0" h="703579" w="800734">
                <a:moveTo>
                  <a:pt x="303693" y="397510"/>
                </a:moveTo>
                <a:lnTo>
                  <a:pt x="294006" y="397510"/>
                </a:lnTo>
                <a:lnTo>
                  <a:pt x="289931" y="396240"/>
                </a:lnTo>
                <a:lnTo>
                  <a:pt x="266236" y="369570"/>
                </a:lnTo>
                <a:lnTo>
                  <a:pt x="266331" y="163830"/>
                </a:lnTo>
                <a:lnTo>
                  <a:pt x="273550" y="147320"/>
                </a:lnTo>
                <a:lnTo>
                  <a:pt x="277491" y="143510"/>
                </a:lnTo>
                <a:lnTo>
                  <a:pt x="279684" y="140970"/>
                </a:lnTo>
                <a:lnTo>
                  <a:pt x="284513" y="138430"/>
                </a:lnTo>
                <a:lnTo>
                  <a:pt x="287069" y="137160"/>
                </a:lnTo>
                <a:lnTo>
                  <a:pt x="292463" y="135890"/>
                </a:lnTo>
                <a:lnTo>
                  <a:pt x="303558" y="135890"/>
                </a:lnTo>
                <a:lnTo>
                  <a:pt x="308977" y="137160"/>
                </a:lnTo>
                <a:lnTo>
                  <a:pt x="311552" y="138430"/>
                </a:lnTo>
                <a:lnTo>
                  <a:pt x="355117" y="162560"/>
                </a:lnTo>
                <a:lnTo>
                  <a:pt x="296617" y="162560"/>
                </a:lnTo>
                <a:lnTo>
                  <a:pt x="294259" y="163830"/>
                </a:lnTo>
                <a:lnTo>
                  <a:pt x="293470" y="165100"/>
                </a:lnTo>
                <a:lnTo>
                  <a:pt x="293476" y="367030"/>
                </a:lnTo>
                <a:lnTo>
                  <a:pt x="294265" y="368300"/>
                </a:lnTo>
                <a:lnTo>
                  <a:pt x="295879" y="369570"/>
                </a:lnTo>
                <a:lnTo>
                  <a:pt x="297408" y="370840"/>
                </a:lnTo>
                <a:lnTo>
                  <a:pt x="355921" y="370840"/>
                </a:lnTo>
                <a:lnTo>
                  <a:pt x="313628" y="393700"/>
                </a:lnTo>
                <a:lnTo>
                  <a:pt x="308821" y="396240"/>
                </a:lnTo>
                <a:lnTo>
                  <a:pt x="303693" y="397510"/>
                </a:lnTo>
                <a:close/>
              </a:path>
              <a:path extrusionOk="0" h="703579" w="800734">
                <a:moveTo>
                  <a:pt x="355921" y="370840"/>
                </a:moveTo>
                <a:lnTo>
                  <a:pt x="298955" y="370840"/>
                </a:lnTo>
                <a:lnTo>
                  <a:pt x="300521" y="369570"/>
                </a:lnTo>
                <a:lnTo>
                  <a:pt x="481021" y="271780"/>
                </a:lnTo>
                <a:lnTo>
                  <a:pt x="482692" y="271780"/>
                </a:lnTo>
                <a:lnTo>
                  <a:pt x="483542" y="269240"/>
                </a:lnTo>
                <a:lnTo>
                  <a:pt x="483576" y="266700"/>
                </a:lnTo>
                <a:lnTo>
                  <a:pt x="482757" y="264160"/>
                </a:lnTo>
                <a:lnTo>
                  <a:pt x="300612" y="162560"/>
                </a:lnTo>
                <a:lnTo>
                  <a:pt x="355117" y="162560"/>
                </a:lnTo>
                <a:lnTo>
                  <a:pt x="499568" y="242570"/>
                </a:lnTo>
                <a:lnTo>
                  <a:pt x="503572" y="246380"/>
                </a:lnTo>
                <a:lnTo>
                  <a:pt x="509436" y="256540"/>
                </a:lnTo>
                <a:lnTo>
                  <a:pt x="510894" y="262890"/>
                </a:lnTo>
                <a:lnTo>
                  <a:pt x="510822" y="274320"/>
                </a:lnTo>
                <a:lnTo>
                  <a:pt x="509296" y="279400"/>
                </a:lnTo>
                <a:lnTo>
                  <a:pt x="503301" y="289560"/>
                </a:lnTo>
                <a:lnTo>
                  <a:pt x="499244" y="293370"/>
                </a:lnTo>
                <a:lnTo>
                  <a:pt x="355921" y="370840"/>
                </a:lnTo>
                <a:close/>
              </a:path>
              <a:path extrusionOk="0" h="703579" w="800734">
                <a:moveTo>
                  <a:pt x="399629" y="506730"/>
                </a:moveTo>
                <a:lnTo>
                  <a:pt x="373249" y="506730"/>
                </a:lnTo>
                <a:lnTo>
                  <a:pt x="376460" y="497840"/>
                </a:lnTo>
                <a:lnTo>
                  <a:pt x="404880" y="464820"/>
                </a:lnTo>
                <a:lnTo>
                  <a:pt x="445057" y="448310"/>
                </a:lnTo>
                <a:lnTo>
                  <a:pt x="455535" y="444500"/>
                </a:lnTo>
                <a:lnTo>
                  <a:pt x="463506" y="440690"/>
                </a:lnTo>
                <a:lnTo>
                  <a:pt x="471276" y="435610"/>
                </a:lnTo>
                <a:lnTo>
                  <a:pt x="478844" y="431800"/>
                </a:lnTo>
                <a:lnTo>
                  <a:pt x="486210" y="426720"/>
                </a:lnTo>
                <a:lnTo>
                  <a:pt x="488303" y="425450"/>
                </a:lnTo>
                <a:lnTo>
                  <a:pt x="491853" y="422910"/>
                </a:lnTo>
                <a:lnTo>
                  <a:pt x="496222" y="419100"/>
                </a:lnTo>
                <a:lnTo>
                  <a:pt x="513299" y="405130"/>
                </a:lnTo>
                <a:lnTo>
                  <a:pt x="542178" y="381000"/>
                </a:lnTo>
                <a:lnTo>
                  <a:pt x="577593" y="351790"/>
                </a:lnTo>
                <a:lnTo>
                  <a:pt x="614280" y="320040"/>
                </a:lnTo>
                <a:lnTo>
                  <a:pt x="672536" y="271780"/>
                </a:lnTo>
                <a:lnTo>
                  <a:pt x="676085" y="267970"/>
                </a:lnTo>
                <a:lnTo>
                  <a:pt x="677724" y="266700"/>
                </a:lnTo>
                <a:lnTo>
                  <a:pt x="678634" y="266700"/>
                </a:lnTo>
                <a:lnTo>
                  <a:pt x="695259" y="308610"/>
                </a:lnTo>
                <a:lnTo>
                  <a:pt x="668522" y="308610"/>
                </a:lnTo>
                <a:lnTo>
                  <a:pt x="668128" y="309880"/>
                </a:lnTo>
                <a:lnTo>
                  <a:pt x="667711" y="309880"/>
                </a:lnTo>
                <a:lnTo>
                  <a:pt x="645684" y="327660"/>
                </a:lnTo>
                <a:lnTo>
                  <a:pt x="625749" y="344170"/>
                </a:lnTo>
                <a:lnTo>
                  <a:pt x="610912" y="356870"/>
                </a:lnTo>
                <a:lnTo>
                  <a:pt x="502503" y="445770"/>
                </a:lnTo>
                <a:lnTo>
                  <a:pt x="501176" y="447040"/>
                </a:lnTo>
                <a:lnTo>
                  <a:pt x="500296" y="448310"/>
                </a:lnTo>
                <a:lnTo>
                  <a:pt x="499863" y="449580"/>
                </a:lnTo>
                <a:lnTo>
                  <a:pt x="499508" y="452120"/>
                </a:lnTo>
                <a:lnTo>
                  <a:pt x="499902" y="453390"/>
                </a:lnTo>
                <a:lnTo>
                  <a:pt x="501047" y="455930"/>
                </a:lnTo>
                <a:lnTo>
                  <a:pt x="501775" y="457200"/>
                </a:lnTo>
                <a:lnTo>
                  <a:pt x="503504" y="461010"/>
                </a:lnTo>
                <a:lnTo>
                  <a:pt x="476834" y="461010"/>
                </a:lnTo>
                <a:lnTo>
                  <a:pt x="462431" y="467360"/>
                </a:lnTo>
                <a:lnTo>
                  <a:pt x="448310" y="472440"/>
                </a:lnTo>
                <a:lnTo>
                  <a:pt x="411099" y="491490"/>
                </a:lnTo>
                <a:lnTo>
                  <a:pt x="400117" y="505460"/>
                </a:lnTo>
                <a:lnTo>
                  <a:pt x="399629" y="506730"/>
                </a:lnTo>
                <a:close/>
              </a:path>
              <a:path extrusionOk="0" h="703579" w="800734">
                <a:moveTo>
                  <a:pt x="792090" y="552450"/>
                </a:moveTo>
                <a:lnTo>
                  <a:pt x="541006" y="552450"/>
                </a:lnTo>
                <a:lnTo>
                  <a:pt x="706487" y="547370"/>
                </a:lnTo>
                <a:lnTo>
                  <a:pt x="725944" y="547370"/>
                </a:lnTo>
                <a:lnTo>
                  <a:pt x="754138" y="546100"/>
                </a:lnTo>
                <a:lnTo>
                  <a:pt x="762831" y="546100"/>
                </a:lnTo>
                <a:lnTo>
                  <a:pt x="734921" y="474980"/>
                </a:lnTo>
                <a:lnTo>
                  <a:pt x="706943" y="405130"/>
                </a:lnTo>
                <a:lnTo>
                  <a:pt x="704252" y="397510"/>
                </a:lnTo>
                <a:lnTo>
                  <a:pt x="698802" y="384810"/>
                </a:lnTo>
                <a:lnTo>
                  <a:pt x="696111" y="377190"/>
                </a:lnTo>
                <a:lnTo>
                  <a:pt x="690459" y="363220"/>
                </a:lnTo>
                <a:lnTo>
                  <a:pt x="671989" y="316230"/>
                </a:lnTo>
                <a:lnTo>
                  <a:pt x="668895" y="308610"/>
                </a:lnTo>
                <a:lnTo>
                  <a:pt x="695259" y="308610"/>
                </a:lnTo>
                <a:lnTo>
                  <a:pt x="707853" y="340360"/>
                </a:lnTo>
                <a:lnTo>
                  <a:pt x="735159" y="340360"/>
                </a:lnTo>
                <a:lnTo>
                  <a:pt x="735160" y="408940"/>
                </a:lnTo>
                <a:lnTo>
                  <a:pt x="792090" y="552450"/>
                </a:lnTo>
                <a:close/>
              </a:path>
              <a:path extrusionOk="0" h="703579" w="800734">
                <a:moveTo>
                  <a:pt x="523751" y="582930"/>
                </a:moveTo>
                <a:lnTo>
                  <a:pt x="444348" y="582930"/>
                </a:lnTo>
                <a:lnTo>
                  <a:pt x="450801" y="581660"/>
                </a:lnTo>
                <a:lnTo>
                  <a:pt x="516339" y="561340"/>
                </a:lnTo>
                <a:lnTo>
                  <a:pt x="478200" y="464820"/>
                </a:lnTo>
                <a:lnTo>
                  <a:pt x="476834" y="461010"/>
                </a:lnTo>
                <a:lnTo>
                  <a:pt x="503504" y="461010"/>
                </a:lnTo>
                <a:lnTo>
                  <a:pt x="506144" y="467360"/>
                </a:lnTo>
                <a:lnTo>
                  <a:pt x="508510" y="473710"/>
                </a:lnTo>
                <a:lnTo>
                  <a:pt x="511696" y="481330"/>
                </a:lnTo>
                <a:lnTo>
                  <a:pt x="515428" y="491490"/>
                </a:lnTo>
                <a:lnTo>
                  <a:pt x="520080" y="502920"/>
                </a:lnTo>
                <a:lnTo>
                  <a:pt x="525270" y="516890"/>
                </a:lnTo>
                <a:lnTo>
                  <a:pt x="530955" y="530860"/>
                </a:lnTo>
                <a:lnTo>
                  <a:pt x="537092" y="547370"/>
                </a:lnTo>
                <a:lnTo>
                  <a:pt x="537456" y="547370"/>
                </a:lnTo>
                <a:lnTo>
                  <a:pt x="537820" y="548640"/>
                </a:lnTo>
                <a:lnTo>
                  <a:pt x="540005" y="551180"/>
                </a:lnTo>
                <a:lnTo>
                  <a:pt x="541006" y="552450"/>
                </a:lnTo>
                <a:lnTo>
                  <a:pt x="792090" y="552450"/>
                </a:lnTo>
                <a:lnTo>
                  <a:pt x="800151" y="572770"/>
                </a:lnTo>
                <a:lnTo>
                  <a:pt x="771752" y="572770"/>
                </a:lnTo>
                <a:lnTo>
                  <a:pt x="764652" y="574040"/>
                </a:lnTo>
                <a:lnTo>
                  <a:pt x="743352" y="574040"/>
                </a:lnTo>
                <a:lnTo>
                  <a:pt x="727104" y="575310"/>
                </a:lnTo>
                <a:lnTo>
                  <a:pt x="710857" y="575310"/>
                </a:lnTo>
                <a:lnTo>
                  <a:pt x="534179" y="581660"/>
                </a:lnTo>
                <a:lnTo>
                  <a:pt x="523256" y="581660"/>
                </a:lnTo>
                <a:lnTo>
                  <a:pt x="523751" y="582930"/>
                </a:lnTo>
                <a:close/>
              </a:path>
              <a:path extrusionOk="0" h="703579" w="800734">
                <a:moveTo>
                  <a:pt x="557962" y="675640"/>
                </a:moveTo>
                <a:lnTo>
                  <a:pt x="505234" y="675640"/>
                </a:lnTo>
                <a:lnTo>
                  <a:pt x="529719" y="665480"/>
                </a:lnTo>
                <a:lnTo>
                  <a:pt x="501320" y="594360"/>
                </a:lnTo>
                <a:lnTo>
                  <a:pt x="501046" y="593090"/>
                </a:lnTo>
                <a:lnTo>
                  <a:pt x="500682" y="593090"/>
                </a:lnTo>
                <a:lnTo>
                  <a:pt x="500409" y="591820"/>
                </a:lnTo>
                <a:lnTo>
                  <a:pt x="527217" y="591820"/>
                </a:lnTo>
                <a:lnTo>
                  <a:pt x="548012" y="645160"/>
                </a:lnTo>
                <a:lnTo>
                  <a:pt x="556025" y="665480"/>
                </a:lnTo>
                <a:lnTo>
                  <a:pt x="557215" y="666750"/>
                </a:lnTo>
                <a:lnTo>
                  <a:pt x="557906" y="669290"/>
                </a:lnTo>
                <a:lnTo>
                  <a:pt x="558291" y="673100"/>
                </a:lnTo>
                <a:lnTo>
                  <a:pt x="557962" y="6756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9" name="Google Shape;89;p17"/>
          <p:cNvSpPr/>
          <p:nvPr/>
        </p:nvSpPr>
        <p:spPr>
          <a:xfrm>
            <a:off x="6209180" y="2243003"/>
            <a:ext cx="347345" cy="337820"/>
          </a:xfrm>
          <a:custGeom>
            <a:rect b="b" l="l" r="r" t="t"/>
            <a:pathLst>
              <a:path extrusionOk="0" h="675639" w="694690">
                <a:moveTo>
                  <a:pt x="537604" y="675640"/>
                </a:moveTo>
                <a:lnTo>
                  <a:pt x="8088" y="675640"/>
                </a:lnTo>
                <a:lnTo>
                  <a:pt x="5457" y="674370"/>
                </a:lnTo>
                <a:lnTo>
                  <a:pt x="1098" y="670560"/>
                </a:lnTo>
                <a:lnTo>
                  <a:pt x="7" y="668020"/>
                </a:lnTo>
                <a:lnTo>
                  <a:pt x="0" y="7620"/>
                </a:lnTo>
                <a:lnTo>
                  <a:pt x="1087" y="5080"/>
                </a:lnTo>
                <a:lnTo>
                  <a:pt x="5449" y="0"/>
                </a:lnTo>
                <a:lnTo>
                  <a:pt x="380501" y="0"/>
                </a:lnTo>
                <a:lnTo>
                  <a:pt x="383362" y="1270"/>
                </a:lnTo>
                <a:lnTo>
                  <a:pt x="385583" y="3810"/>
                </a:lnTo>
                <a:lnTo>
                  <a:pt x="402462" y="21590"/>
                </a:lnTo>
                <a:lnTo>
                  <a:pt x="22345" y="21590"/>
                </a:lnTo>
                <a:lnTo>
                  <a:pt x="22345" y="652780"/>
                </a:lnTo>
                <a:lnTo>
                  <a:pt x="545687" y="652780"/>
                </a:lnTo>
                <a:lnTo>
                  <a:pt x="545687" y="668020"/>
                </a:lnTo>
                <a:lnTo>
                  <a:pt x="544597" y="670560"/>
                </a:lnTo>
                <a:lnTo>
                  <a:pt x="540236" y="674370"/>
                </a:lnTo>
                <a:lnTo>
                  <a:pt x="537604" y="675640"/>
                </a:lnTo>
                <a:close/>
              </a:path>
              <a:path extrusionOk="0" h="675639" w="694690">
                <a:moveTo>
                  <a:pt x="474196" y="532130"/>
                </a:moveTo>
                <a:lnTo>
                  <a:pt x="465349" y="527050"/>
                </a:lnTo>
                <a:lnTo>
                  <a:pt x="463295" y="523240"/>
                </a:lnTo>
                <a:lnTo>
                  <a:pt x="463611" y="519430"/>
                </a:lnTo>
                <a:lnTo>
                  <a:pt x="467787" y="444500"/>
                </a:lnTo>
                <a:lnTo>
                  <a:pt x="523372" y="335280"/>
                </a:lnTo>
                <a:lnTo>
                  <a:pt x="523372" y="187960"/>
                </a:lnTo>
                <a:lnTo>
                  <a:pt x="373922" y="187960"/>
                </a:lnTo>
                <a:lnTo>
                  <a:pt x="371288" y="186690"/>
                </a:lnTo>
                <a:lnTo>
                  <a:pt x="366924" y="182880"/>
                </a:lnTo>
                <a:lnTo>
                  <a:pt x="365833" y="180340"/>
                </a:lnTo>
                <a:lnTo>
                  <a:pt x="365833" y="21590"/>
                </a:lnTo>
                <a:lnTo>
                  <a:pt x="402462" y="21590"/>
                </a:lnTo>
                <a:lnTo>
                  <a:pt x="418135" y="38100"/>
                </a:lnTo>
                <a:lnTo>
                  <a:pt x="388123" y="38100"/>
                </a:lnTo>
                <a:lnTo>
                  <a:pt x="388123" y="165100"/>
                </a:lnTo>
                <a:lnTo>
                  <a:pt x="538698" y="165100"/>
                </a:lnTo>
                <a:lnTo>
                  <a:pt x="543520" y="170180"/>
                </a:lnTo>
                <a:lnTo>
                  <a:pt x="544299" y="171450"/>
                </a:lnTo>
                <a:lnTo>
                  <a:pt x="544944" y="172720"/>
                </a:lnTo>
                <a:lnTo>
                  <a:pt x="545091" y="173990"/>
                </a:lnTo>
                <a:lnTo>
                  <a:pt x="545374" y="175260"/>
                </a:lnTo>
                <a:lnTo>
                  <a:pt x="545541" y="175260"/>
                </a:lnTo>
                <a:lnTo>
                  <a:pt x="545593" y="292100"/>
                </a:lnTo>
                <a:lnTo>
                  <a:pt x="571073" y="292100"/>
                </a:lnTo>
                <a:lnTo>
                  <a:pt x="544826" y="342900"/>
                </a:lnTo>
                <a:lnTo>
                  <a:pt x="493743" y="440690"/>
                </a:lnTo>
                <a:lnTo>
                  <a:pt x="527847" y="458470"/>
                </a:lnTo>
                <a:lnTo>
                  <a:pt x="552791" y="458470"/>
                </a:lnTo>
                <a:lnTo>
                  <a:pt x="550152" y="463550"/>
                </a:lnTo>
                <a:lnTo>
                  <a:pt x="488892" y="463550"/>
                </a:lnTo>
                <a:lnTo>
                  <a:pt x="487179" y="495300"/>
                </a:lnTo>
                <a:lnTo>
                  <a:pt x="523372" y="495300"/>
                </a:lnTo>
                <a:lnTo>
                  <a:pt x="481971" y="528320"/>
                </a:lnTo>
                <a:lnTo>
                  <a:pt x="478262" y="530860"/>
                </a:lnTo>
                <a:lnTo>
                  <a:pt x="474196" y="532130"/>
                </a:lnTo>
                <a:close/>
              </a:path>
              <a:path extrusionOk="0" h="675639" w="694690">
                <a:moveTo>
                  <a:pt x="538698" y="165100"/>
                </a:moveTo>
                <a:lnTo>
                  <a:pt x="508412" y="165100"/>
                </a:lnTo>
                <a:lnTo>
                  <a:pt x="388123" y="38100"/>
                </a:lnTo>
                <a:lnTo>
                  <a:pt x="418135" y="38100"/>
                </a:lnTo>
                <a:lnTo>
                  <a:pt x="538698" y="165100"/>
                </a:lnTo>
                <a:close/>
              </a:path>
              <a:path extrusionOk="0" h="675639" w="694690">
                <a:moveTo>
                  <a:pt x="273820" y="115570"/>
                </a:moveTo>
                <a:lnTo>
                  <a:pt x="270493" y="115570"/>
                </a:lnTo>
                <a:lnTo>
                  <a:pt x="124453" y="113030"/>
                </a:lnTo>
                <a:lnTo>
                  <a:pt x="121127" y="113030"/>
                </a:lnTo>
                <a:lnTo>
                  <a:pt x="111667" y="102870"/>
                </a:lnTo>
                <a:lnTo>
                  <a:pt x="111667" y="99060"/>
                </a:lnTo>
                <a:lnTo>
                  <a:pt x="121127" y="87630"/>
                </a:lnTo>
                <a:lnTo>
                  <a:pt x="124453" y="87630"/>
                </a:lnTo>
                <a:lnTo>
                  <a:pt x="270493" y="90170"/>
                </a:lnTo>
                <a:lnTo>
                  <a:pt x="273820" y="90170"/>
                </a:lnTo>
                <a:lnTo>
                  <a:pt x="276952" y="91440"/>
                </a:lnTo>
                <a:lnTo>
                  <a:pt x="278335" y="92710"/>
                </a:lnTo>
                <a:lnTo>
                  <a:pt x="280733" y="93980"/>
                </a:lnTo>
                <a:lnTo>
                  <a:pt x="281657" y="96520"/>
                </a:lnTo>
                <a:lnTo>
                  <a:pt x="282955" y="99060"/>
                </a:lnTo>
                <a:lnTo>
                  <a:pt x="283279" y="100330"/>
                </a:lnTo>
                <a:lnTo>
                  <a:pt x="283279" y="104140"/>
                </a:lnTo>
                <a:lnTo>
                  <a:pt x="282955" y="105410"/>
                </a:lnTo>
                <a:lnTo>
                  <a:pt x="281657" y="109220"/>
                </a:lnTo>
                <a:lnTo>
                  <a:pt x="280733" y="110490"/>
                </a:lnTo>
                <a:lnTo>
                  <a:pt x="278335" y="113030"/>
                </a:lnTo>
                <a:lnTo>
                  <a:pt x="276952" y="114300"/>
                </a:lnTo>
                <a:lnTo>
                  <a:pt x="273820" y="115570"/>
                </a:lnTo>
                <a:close/>
              </a:path>
              <a:path extrusionOk="0" h="675639" w="694690">
                <a:moveTo>
                  <a:pt x="571073" y="292100"/>
                </a:moveTo>
                <a:lnTo>
                  <a:pt x="545593" y="292100"/>
                </a:lnTo>
                <a:lnTo>
                  <a:pt x="620569" y="147320"/>
                </a:lnTo>
                <a:lnTo>
                  <a:pt x="622741" y="146050"/>
                </a:lnTo>
                <a:lnTo>
                  <a:pt x="628598" y="143510"/>
                </a:lnTo>
                <a:lnTo>
                  <a:pt x="631422" y="144780"/>
                </a:lnTo>
                <a:lnTo>
                  <a:pt x="682997" y="171450"/>
                </a:lnTo>
                <a:lnTo>
                  <a:pt x="633722" y="171450"/>
                </a:lnTo>
                <a:lnTo>
                  <a:pt x="624039" y="189230"/>
                </a:lnTo>
                <a:lnTo>
                  <a:pt x="658134" y="207010"/>
                </a:lnTo>
                <a:lnTo>
                  <a:pt x="683412" y="207010"/>
                </a:lnTo>
                <a:lnTo>
                  <a:pt x="682092" y="209550"/>
                </a:lnTo>
                <a:lnTo>
                  <a:pt x="613725" y="209550"/>
                </a:lnTo>
                <a:lnTo>
                  <a:pt x="571073" y="292100"/>
                </a:lnTo>
                <a:close/>
              </a:path>
              <a:path extrusionOk="0" h="675639" w="694690">
                <a:moveTo>
                  <a:pt x="273820" y="189230"/>
                </a:moveTo>
                <a:lnTo>
                  <a:pt x="270493" y="189230"/>
                </a:lnTo>
                <a:lnTo>
                  <a:pt x="124453" y="187960"/>
                </a:lnTo>
                <a:lnTo>
                  <a:pt x="121127" y="187960"/>
                </a:lnTo>
                <a:lnTo>
                  <a:pt x="111667" y="176530"/>
                </a:lnTo>
                <a:lnTo>
                  <a:pt x="111667" y="172720"/>
                </a:lnTo>
                <a:lnTo>
                  <a:pt x="111992" y="171450"/>
                </a:lnTo>
                <a:lnTo>
                  <a:pt x="113289" y="168910"/>
                </a:lnTo>
                <a:lnTo>
                  <a:pt x="114213" y="166370"/>
                </a:lnTo>
                <a:lnTo>
                  <a:pt x="116611" y="165100"/>
                </a:lnTo>
                <a:lnTo>
                  <a:pt x="117994" y="163830"/>
                </a:lnTo>
                <a:lnTo>
                  <a:pt x="121127" y="162560"/>
                </a:lnTo>
                <a:lnTo>
                  <a:pt x="122758" y="161290"/>
                </a:lnTo>
                <a:lnTo>
                  <a:pt x="124453" y="161290"/>
                </a:lnTo>
                <a:lnTo>
                  <a:pt x="270493" y="163830"/>
                </a:lnTo>
                <a:lnTo>
                  <a:pt x="273820" y="163830"/>
                </a:lnTo>
                <a:lnTo>
                  <a:pt x="283279" y="175260"/>
                </a:lnTo>
                <a:lnTo>
                  <a:pt x="283279" y="177800"/>
                </a:lnTo>
                <a:lnTo>
                  <a:pt x="276952" y="187960"/>
                </a:lnTo>
                <a:lnTo>
                  <a:pt x="273820" y="189230"/>
                </a:lnTo>
                <a:close/>
              </a:path>
              <a:path extrusionOk="0" h="675639" w="694690">
                <a:moveTo>
                  <a:pt x="683412" y="207010"/>
                </a:moveTo>
                <a:lnTo>
                  <a:pt x="658134" y="207010"/>
                </a:lnTo>
                <a:lnTo>
                  <a:pt x="667818" y="189230"/>
                </a:lnTo>
                <a:lnTo>
                  <a:pt x="633722" y="171450"/>
                </a:lnTo>
                <a:lnTo>
                  <a:pt x="682997" y="171450"/>
                </a:lnTo>
                <a:lnTo>
                  <a:pt x="687908" y="173990"/>
                </a:lnTo>
                <a:lnTo>
                  <a:pt x="690701" y="175260"/>
                </a:lnTo>
                <a:lnTo>
                  <a:pt x="692530" y="177800"/>
                </a:lnTo>
                <a:lnTo>
                  <a:pt x="694366" y="184150"/>
                </a:lnTo>
                <a:lnTo>
                  <a:pt x="694099" y="186690"/>
                </a:lnTo>
                <a:lnTo>
                  <a:pt x="692648" y="189230"/>
                </a:lnTo>
                <a:lnTo>
                  <a:pt x="683412" y="207010"/>
                </a:lnTo>
                <a:close/>
              </a:path>
              <a:path extrusionOk="0" h="675639" w="694690">
                <a:moveTo>
                  <a:pt x="552791" y="458470"/>
                </a:moveTo>
                <a:lnTo>
                  <a:pt x="527847" y="458470"/>
                </a:lnTo>
                <a:lnTo>
                  <a:pt x="647821" y="227330"/>
                </a:lnTo>
                <a:lnTo>
                  <a:pt x="613725" y="209550"/>
                </a:lnTo>
                <a:lnTo>
                  <a:pt x="682092" y="209550"/>
                </a:lnTo>
                <a:lnTo>
                  <a:pt x="552791" y="458470"/>
                </a:lnTo>
                <a:close/>
              </a:path>
              <a:path extrusionOk="0" h="675639" w="694690">
                <a:moveTo>
                  <a:pt x="411532" y="299720"/>
                </a:moveTo>
                <a:lnTo>
                  <a:pt x="408205" y="299720"/>
                </a:lnTo>
                <a:lnTo>
                  <a:pt x="122758" y="297180"/>
                </a:lnTo>
                <a:lnTo>
                  <a:pt x="121127" y="297180"/>
                </a:lnTo>
                <a:lnTo>
                  <a:pt x="111667" y="287020"/>
                </a:lnTo>
                <a:lnTo>
                  <a:pt x="111667" y="283210"/>
                </a:lnTo>
                <a:lnTo>
                  <a:pt x="121127" y="271780"/>
                </a:lnTo>
                <a:lnTo>
                  <a:pt x="124453" y="271780"/>
                </a:lnTo>
                <a:lnTo>
                  <a:pt x="411523" y="274320"/>
                </a:lnTo>
                <a:lnTo>
                  <a:pt x="414657" y="275590"/>
                </a:lnTo>
                <a:lnTo>
                  <a:pt x="416040" y="276860"/>
                </a:lnTo>
                <a:lnTo>
                  <a:pt x="418438" y="278130"/>
                </a:lnTo>
                <a:lnTo>
                  <a:pt x="419363" y="280670"/>
                </a:lnTo>
                <a:lnTo>
                  <a:pt x="420661" y="283210"/>
                </a:lnTo>
                <a:lnTo>
                  <a:pt x="420986" y="284480"/>
                </a:lnTo>
                <a:lnTo>
                  <a:pt x="414664" y="298450"/>
                </a:lnTo>
                <a:lnTo>
                  <a:pt x="411532" y="299720"/>
                </a:lnTo>
                <a:close/>
              </a:path>
              <a:path extrusionOk="0" h="675639" w="694690">
                <a:moveTo>
                  <a:pt x="523372" y="274320"/>
                </a:moveTo>
                <a:lnTo>
                  <a:pt x="411523" y="274320"/>
                </a:lnTo>
                <a:lnTo>
                  <a:pt x="409892" y="273050"/>
                </a:lnTo>
                <a:lnTo>
                  <a:pt x="523372" y="273050"/>
                </a:lnTo>
                <a:lnTo>
                  <a:pt x="523372" y="274320"/>
                </a:lnTo>
                <a:close/>
              </a:path>
              <a:path extrusionOk="0" h="675639" w="694690">
                <a:moveTo>
                  <a:pt x="554801" y="274320"/>
                </a:moveTo>
                <a:lnTo>
                  <a:pt x="545585" y="274320"/>
                </a:lnTo>
                <a:lnTo>
                  <a:pt x="545585" y="273050"/>
                </a:lnTo>
                <a:lnTo>
                  <a:pt x="555459" y="273050"/>
                </a:lnTo>
                <a:lnTo>
                  <a:pt x="554801" y="274320"/>
                </a:lnTo>
                <a:close/>
              </a:path>
              <a:path extrusionOk="0" h="675639" w="694690">
                <a:moveTo>
                  <a:pt x="623430" y="274320"/>
                </a:moveTo>
                <a:lnTo>
                  <a:pt x="580260" y="274320"/>
                </a:lnTo>
                <a:lnTo>
                  <a:pt x="580916" y="273050"/>
                </a:lnTo>
                <a:lnTo>
                  <a:pt x="624089" y="273050"/>
                </a:lnTo>
                <a:lnTo>
                  <a:pt x="623430" y="274320"/>
                </a:lnTo>
                <a:close/>
              </a:path>
              <a:path extrusionOk="0" h="675639" w="694690">
                <a:moveTo>
                  <a:pt x="416046" y="389890"/>
                </a:moveTo>
                <a:lnTo>
                  <a:pt x="121127" y="389890"/>
                </a:lnTo>
                <a:lnTo>
                  <a:pt x="117994" y="388620"/>
                </a:lnTo>
                <a:lnTo>
                  <a:pt x="111667" y="378460"/>
                </a:lnTo>
                <a:lnTo>
                  <a:pt x="111667" y="375920"/>
                </a:lnTo>
                <a:lnTo>
                  <a:pt x="121127" y="364490"/>
                </a:lnTo>
                <a:lnTo>
                  <a:pt x="124453" y="364490"/>
                </a:lnTo>
                <a:lnTo>
                  <a:pt x="409892" y="365760"/>
                </a:lnTo>
                <a:lnTo>
                  <a:pt x="411523" y="367030"/>
                </a:lnTo>
                <a:lnTo>
                  <a:pt x="414657" y="368300"/>
                </a:lnTo>
                <a:lnTo>
                  <a:pt x="416040" y="368300"/>
                </a:lnTo>
                <a:lnTo>
                  <a:pt x="418438" y="370840"/>
                </a:lnTo>
                <a:lnTo>
                  <a:pt x="419363" y="372110"/>
                </a:lnTo>
                <a:lnTo>
                  <a:pt x="420661" y="375920"/>
                </a:lnTo>
                <a:lnTo>
                  <a:pt x="420986" y="377190"/>
                </a:lnTo>
                <a:lnTo>
                  <a:pt x="420987" y="381000"/>
                </a:lnTo>
                <a:lnTo>
                  <a:pt x="420663" y="382270"/>
                </a:lnTo>
                <a:lnTo>
                  <a:pt x="419367" y="386080"/>
                </a:lnTo>
                <a:lnTo>
                  <a:pt x="418443" y="387350"/>
                </a:lnTo>
                <a:lnTo>
                  <a:pt x="416046" y="389890"/>
                </a:lnTo>
                <a:close/>
              </a:path>
              <a:path extrusionOk="0" h="675639" w="694690">
                <a:moveTo>
                  <a:pt x="409901" y="392430"/>
                </a:moveTo>
                <a:lnTo>
                  <a:pt x="408205" y="392430"/>
                </a:lnTo>
                <a:lnTo>
                  <a:pt x="122758" y="389890"/>
                </a:lnTo>
                <a:lnTo>
                  <a:pt x="414664" y="389890"/>
                </a:lnTo>
                <a:lnTo>
                  <a:pt x="411532" y="391160"/>
                </a:lnTo>
                <a:lnTo>
                  <a:pt x="409901" y="392430"/>
                </a:lnTo>
                <a:close/>
              </a:path>
              <a:path extrusionOk="0" h="675639" w="694690">
                <a:moveTo>
                  <a:pt x="416046" y="486410"/>
                </a:moveTo>
                <a:lnTo>
                  <a:pt x="121127" y="486410"/>
                </a:lnTo>
                <a:lnTo>
                  <a:pt x="117994" y="485140"/>
                </a:lnTo>
                <a:lnTo>
                  <a:pt x="111667" y="474980"/>
                </a:lnTo>
                <a:lnTo>
                  <a:pt x="111667" y="472440"/>
                </a:lnTo>
                <a:lnTo>
                  <a:pt x="121127" y="461010"/>
                </a:lnTo>
                <a:lnTo>
                  <a:pt x="124453" y="461010"/>
                </a:lnTo>
                <a:lnTo>
                  <a:pt x="409892" y="462280"/>
                </a:lnTo>
                <a:lnTo>
                  <a:pt x="411523" y="463550"/>
                </a:lnTo>
                <a:lnTo>
                  <a:pt x="414657" y="464820"/>
                </a:lnTo>
                <a:lnTo>
                  <a:pt x="416040" y="464820"/>
                </a:lnTo>
                <a:lnTo>
                  <a:pt x="418438" y="467360"/>
                </a:lnTo>
                <a:lnTo>
                  <a:pt x="419363" y="468630"/>
                </a:lnTo>
                <a:lnTo>
                  <a:pt x="420661" y="472440"/>
                </a:lnTo>
                <a:lnTo>
                  <a:pt x="420986" y="473710"/>
                </a:lnTo>
                <a:lnTo>
                  <a:pt x="420987" y="477520"/>
                </a:lnTo>
                <a:lnTo>
                  <a:pt x="420663" y="478790"/>
                </a:lnTo>
                <a:lnTo>
                  <a:pt x="419367" y="482600"/>
                </a:lnTo>
                <a:lnTo>
                  <a:pt x="418443" y="483870"/>
                </a:lnTo>
                <a:lnTo>
                  <a:pt x="416046" y="486410"/>
                </a:lnTo>
                <a:close/>
              </a:path>
              <a:path extrusionOk="0" h="675639" w="694690">
                <a:moveTo>
                  <a:pt x="545687" y="652780"/>
                </a:moveTo>
                <a:lnTo>
                  <a:pt x="523372" y="652780"/>
                </a:lnTo>
                <a:lnTo>
                  <a:pt x="523372" y="495300"/>
                </a:lnTo>
                <a:lnTo>
                  <a:pt x="487179" y="495300"/>
                </a:lnTo>
                <a:lnTo>
                  <a:pt x="512095" y="476250"/>
                </a:lnTo>
                <a:lnTo>
                  <a:pt x="488892" y="463550"/>
                </a:lnTo>
                <a:lnTo>
                  <a:pt x="550152" y="463550"/>
                </a:lnTo>
                <a:lnTo>
                  <a:pt x="545534" y="472440"/>
                </a:lnTo>
                <a:lnTo>
                  <a:pt x="545534" y="473710"/>
                </a:lnTo>
                <a:lnTo>
                  <a:pt x="545687" y="473710"/>
                </a:lnTo>
                <a:lnTo>
                  <a:pt x="545687" y="652780"/>
                </a:lnTo>
                <a:close/>
              </a:path>
              <a:path extrusionOk="0" h="675639" w="694690">
                <a:moveTo>
                  <a:pt x="409901" y="488950"/>
                </a:moveTo>
                <a:lnTo>
                  <a:pt x="408205" y="488950"/>
                </a:lnTo>
                <a:lnTo>
                  <a:pt x="122758" y="486410"/>
                </a:lnTo>
                <a:lnTo>
                  <a:pt x="414664" y="486410"/>
                </a:lnTo>
                <a:lnTo>
                  <a:pt x="411532" y="487680"/>
                </a:lnTo>
                <a:lnTo>
                  <a:pt x="409901" y="488950"/>
                </a:lnTo>
                <a:close/>
              </a:path>
              <a:path extrusionOk="0" h="675639" w="694690">
                <a:moveTo>
                  <a:pt x="286162" y="579120"/>
                </a:moveTo>
                <a:lnTo>
                  <a:pt x="282836" y="579120"/>
                </a:lnTo>
                <a:lnTo>
                  <a:pt x="124453" y="577850"/>
                </a:lnTo>
                <a:lnTo>
                  <a:pt x="121127" y="577850"/>
                </a:lnTo>
                <a:lnTo>
                  <a:pt x="117994" y="576580"/>
                </a:lnTo>
                <a:lnTo>
                  <a:pt x="116611" y="575310"/>
                </a:lnTo>
                <a:lnTo>
                  <a:pt x="114213" y="574040"/>
                </a:lnTo>
                <a:lnTo>
                  <a:pt x="113289" y="571500"/>
                </a:lnTo>
                <a:lnTo>
                  <a:pt x="111992" y="568960"/>
                </a:lnTo>
                <a:lnTo>
                  <a:pt x="111667" y="567690"/>
                </a:lnTo>
                <a:lnTo>
                  <a:pt x="111667" y="563880"/>
                </a:lnTo>
                <a:lnTo>
                  <a:pt x="111992" y="562610"/>
                </a:lnTo>
                <a:lnTo>
                  <a:pt x="121127" y="552450"/>
                </a:lnTo>
                <a:lnTo>
                  <a:pt x="286171" y="553720"/>
                </a:lnTo>
                <a:lnTo>
                  <a:pt x="289303" y="554990"/>
                </a:lnTo>
                <a:lnTo>
                  <a:pt x="290685" y="556260"/>
                </a:lnTo>
                <a:lnTo>
                  <a:pt x="293082" y="557530"/>
                </a:lnTo>
                <a:lnTo>
                  <a:pt x="294006" y="560070"/>
                </a:lnTo>
                <a:lnTo>
                  <a:pt x="295302" y="562610"/>
                </a:lnTo>
                <a:lnTo>
                  <a:pt x="295626" y="563880"/>
                </a:lnTo>
                <a:lnTo>
                  <a:pt x="289296" y="577850"/>
                </a:lnTo>
                <a:lnTo>
                  <a:pt x="286162" y="5791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5121" y="2869446"/>
            <a:ext cx="384374" cy="4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3150" y="3463880"/>
            <a:ext cx="416677" cy="43306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4870640" y="2814336"/>
            <a:ext cx="356870" cy="418465"/>
          </a:xfrm>
          <a:custGeom>
            <a:rect b="b" l="l" r="r" t="t"/>
            <a:pathLst>
              <a:path extrusionOk="0" h="836929" w="713740">
                <a:moveTo>
                  <a:pt x="361658" y="836930"/>
                </a:moveTo>
                <a:lnTo>
                  <a:pt x="352827" y="836930"/>
                </a:lnTo>
                <a:lnTo>
                  <a:pt x="348739" y="835660"/>
                </a:lnTo>
                <a:lnTo>
                  <a:pt x="344890" y="834390"/>
                </a:lnTo>
                <a:lnTo>
                  <a:pt x="299994" y="812800"/>
                </a:lnTo>
                <a:lnTo>
                  <a:pt x="255180" y="789940"/>
                </a:lnTo>
                <a:lnTo>
                  <a:pt x="78143" y="703580"/>
                </a:lnTo>
                <a:lnTo>
                  <a:pt x="73361" y="702310"/>
                </a:lnTo>
                <a:lnTo>
                  <a:pt x="69616" y="699770"/>
                </a:lnTo>
                <a:lnTo>
                  <a:pt x="64197" y="690880"/>
                </a:lnTo>
                <a:lnTo>
                  <a:pt x="63063" y="685800"/>
                </a:lnTo>
                <a:lnTo>
                  <a:pt x="63504" y="680720"/>
                </a:lnTo>
                <a:lnTo>
                  <a:pt x="63607" y="656590"/>
                </a:lnTo>
                <a:lnTo>
                  <a:pt x="63719" y="532130"/>
                </a:lnTo>
                <a:lnTo>
                  <a:pt x="62656" y="530860"/>
                </a:lnTo>
                <a:lnTo>
                  <a:pt x="58499" y="528320"/>
                </a:lnTo>
                <a:lnTo>
                  <a:pt x="47587" y="523240"/>
                </a:lnTo>
                <a:lnTo>
                  <a:pt x="36742" y="516890"/>
                </a:lnTo>
                <a:lnTo>
                  <a:pt x="26011" y="511810"/>
                </a:lnTo>
                <a:lnTo>
                  <a:pt x="10599" y="502920"/>
                </a:lnTo>
                <a:lnTo>
                  <a:pt x="8301" y="502920"/>
                </a:lnTo>
                <a:lnTo>
                  <a:pt x="0" y="488950"/>
                </a:lnTo>
                <a:lnTo>
                  <a:pt x="760" y="483870"/>
                </a:lnTo>
                <a:lnTo>
                  <a:pt x="1661" y="481330"/>
                </a:lnTo>
                <a:lnTo>
                  <a:pt x="3081" y="480060"/>
                </a:lnTo>
                <a:lnTo>
                  <a:pt x="17446" y="452120"/>
                </a:lnTo>
                <a:lnTo>
                  <a:pt x="31354" y="425450"/>
                </a:lnTo>
                <a:lnTo>
                  <a:pt x="45053" y="398780"/>
                </a:lnTo>
                <a:lnTo>
                  <a:pt x="58789" y="373380"/>
                </a:lnTo>
                <a:lnTo>
                  <a:pt x="62124" y="368300"/>
                </a:lnTo>
                <a:lnTo>
                  <a:pt x="66681" y="364490"/>
                </a:lnTo>
                <a:lnTo>
                  <a:pt x="72461" y="361950"/>
                </a:lnTo>
                <a:lnTo>
                  <a:pt x="104405" y="349250"/>
                </a:lnTo>
                <a:lnTo>
                  <a:pt x="137512" y="334010"/>
                </a:lnTo>
                <a:lnTo>
                  <a:pt x="170633" y="320040"/>
                </a:lnTo>
                <a:lnTo>
                  <a:pt x="218256" y="300990"/>
                </a:lnTo>
                <a:lnTo>
                  <a:pt x="217405" y="293370"/>
                </a:lnTo>
                <a:lnTo>
                  <a:pt x="230127" y="248920"/>
                </a:lnTo>
                <a:lnTo>
                  <a:pt x="263525" y="220980"/>
                </a:lnTo>
                <a:lnTo>
                  <a:pt x="280794" y="212090"/>
                </a:lnTo>
                <a:lnTo>
                  <a:pt x="316172" y="185420"/>
                </a:lnTo>
                <a:lnTo>
                  <a:pt x="317879" y="182880"/>
                </a:lnTo>
                <a:lnTo>
                  <a:pt x="320876" y="180340"/>
                </a:lnTo>
                <a:lnTo>
                  <a:pt x="324538" y="176530"/>
                </a:lnTo>
                <a:lnTo>
                  <a:pt x="344609" y="153670"/>
                </a:lnTo>
                <a:lnTo>
                  <a:pt x="378827" y="114300"/>
                </a:lnTo>
                <a:lnTo>
                  <a:pt x="418226" y="69850"/>
                </a:lnTo>
                <a:lnTo>
                  <a:pt x="453836" y="29210"/>
                </a:lnTo>
                <a:lnTo>
                  <a:pt x="476691" y="2540"/>
                </a:lnTo>
                <a:lnTo>
                  <a:pt x="477700" y="1270"/>
                </a:lnTo>
                <a:lnTo>
                  <a:pt x="480149" y="0"/>
                </a:lnTo>
                <a:lnTo>
                  <a:pt x="481782" y="2540"/>
                </a:lnTo>
                <a:lnTo>
                  <a:pt x="509393" y="50800"/>
                </a:lnTo>
                <a:lnTo>
                  <a:pt x="475756" y="50800"/>
                </a:lnTo>
                <a:lnTo>
                  <a:pt x="338285" y="205740"/>
                </a:lnTo>
                <a:lnTo>
                  <a:pt x="337563" y="205740"/>
                </a:lnTo>
                <a:lnTo>
                  <a:pt x="337130" y="207010"/>
                </a:lnTo>
                <a:lnTo>
                  <a:pt x="337019" y="209550"/>
                </a:lnTo>
                <a:lnTo>
                  <a:pt x="337502" y="210820"/>
                </a:lnTo>
                <a:lnTo>
                  <a:pt x="338436" y="210820"/>
                </a:lnTo>
                <a:lnTo>
                  <a:pt x="342889" y="218440"/>
                </a:lnTo>
                <a:lnTo>
                  <a:pt x="347145" y="226060"/>
                </a:lnTo>
                <a:lnTo>
                  <a:pt x="312982" y="226060"/>
                </a:lnTo>
                <a:lnTo>
                  <a:pt x="308052" y="228600"/>
                </a:lnTo>
                <a:lnTo>
                  <a:pt x="289754" y="240030"/>
                </a:lnTo>
                <a:lnTo>
                  <a:pt x="281399" y="245110"/>
                </a:lnTo>
                <a:lnTo>
                  <a:pt x="273241" y="250190"/>
                </a:lnTo>
                <a:lnTo>
                  <a:pt x="246654" y="287020"/>
                </a:lnTo>
                <a:lnTo>
                  <a:pt x="246374" y="293370"/>
                </a:lnTo>
                <a:lnTo>
                  <a:pt x="247714" y="303530"/>
                </a:lnTo>
                <a:lnTo>
                  <a:pt x="249295" y="309880"/>
                </a:lnTo>
                <a:lnTo>
                  <a:pt x="251786" y="313690"/>
                </a:lnTo>
                <a:lnTo>
                  <a:pt x="254006" y="318770"/>
                </a:lnTo>
                <a:lnTo>
                  <a:pt x="257009" y="323850"/>
                </a:lnTo>
                <a:lnTo>
                  <a:pt x="263319" y="330200"/>
                </a:lnTo>
                <a:lnTo>
                  <a:pt x="226762" y="330200"/>
                </a:lnTo>
                <a:lnTo>
                  <a:pt x="200997" y="340360"/>
                </a:lnTo>
                <a:lnTo>
                  <a:pt x="147812" y="363220"/>
                </a:lnTo>
                <a:lnTo>
                  <a:pt x="122241" y="374650"/>
                </a:lnTo>
                <a:lnTo>
                  <a:pt x="109901" y="379730"/>
                </a:lnTo>
                <a:lnTo>
                  <a:pt x="145201" y="397510"/>
                </a:lnTo>
                <a:lnTo>
                  <a:pt x="79421" y="397510"/>
                </a:lnTo>
                <a:lnTo>
                  <a:pt x="35623" y="482600"/>
                </a:lnTo>
                <a:lnTo>
                  <a:pt x="88979" y="510540"/>
                </a:lnTo>
                <a:lnTo>
                  <a:pt x="156665" y="547370"/>
                </a:lnTo>
                <a:lnTo>
                  <a:pt x="93662" y="547370"/>
                </a:lnTo>
                <a:lnTo>
                  <a:pt x="93544" y="676910"/>
                </a:lnTo>
                <a:lnTo>
                  <a:pt x="94671" y="678180"/>
                </a:lnTo>
                <a:lnTo>
                  <a:pt x="98602" y="680720"/>
                </a:lnTo>
                <a:lnTo>
                  <a:pt x="340358" y="797560"/>
                </a:lnTo>
                <a:lnTo>
                  <a:pt x="341593" y="798830"/>
                </a:lnTo>
                <a:lnTo>
                  <a:pt x="441501" y="798830"/>
                </a:lnTo>
                <a:lnTo>
                  <a:pt x="414337" y="812800"/>
                </a:lnTo>
                <a:lnTo>
                  <a:pt x="369893" y="834390"/>
                </a:lnTo>
                <a:lnTo>
                  <a:pt x="365904" y="835660"/>
                </a:lnTo>
                <a:lnTo>
                  <a:pt x="361658" y="836930"/>
                </a:lnTo>
                <a:close/>
              </a:path>
              <a:path extrusionOk="0" h="836929" w="713740">
                <a:moveTo>
                  <a:pt x="574429" y="298450"/>
                </a:moveTo>
                <a:lnTo>
                  <a:pt x="389364" y="298450"/>
                </a:lnTo>
                <a:lnTo>
                  <a:pt x="595861" y="261620"/>
                </a:lnTo>
                <a:lnTo>
                  <a:pt x="475756" y="50800"/>
                </a:lnTo>
                <a:lnTo>
                  <a:pt x="509393" y="50800"/>
                </a:lnTo>
                <a:lnTo>
                  <a:pt x="643815" y="285750"/>
                </a:lnTo>
                <a:lnTo>
                  <a:pt x="574429" y="298450"/>
                </a:lnTo>
                <a:close/>
              </a:path>
              <a:path extrusionOk="0" h="836929" w="713740">
                <a:moveTo>
                  <a:pt x="383423" y="341630"/>
                </a:moveTo>
                <a:lnTo>
                  <a:pt x="299961" y="341630"/>
                </a:lnTo>
                <a:lnTo>
                  <a:pt x="305206" y="340360"/>
                </a:lnTo>
                <a:lnTo>
                  <a:pt x="315621" y="335280"/>
                </a:lnTo>
                <a:lnTo>
                  <a:pt x="325868" y="331470"/>
                </a:lnTo>
                <a:lnTo>
                  <a:pt x="335947" y="326390"/>
                </a:lnTo>
                <a:lnTo>
                  <a:pt x="351259" y="317500"/>
                </a:lnTo>
                <a:lnTo>
                  <a:pt x="362235" y="312420"/>
                </a:lnTo>
                <a:lnTo>
                  <a:pt x="312982" y="226060"/>
                </a:lnTo>
                <a:lnTo>
                  <a:pt x="347145" y="226060"/>
                </a:lnTo>
                <a:lnTo>
                  <a:pt x="352110" y="234950"/>
                </a:lnTo>
                <a:lnTo>
                  <a:pt x="366443" y="260350"/>
                </a:lnTo>
                <a:lnTo>
                  <a:pt x="386228" y="295910"/>
                </a:lnTo>
                <a:lnTo>
                  <a:pt x="389364" y="298450"/>
                </a:lnTo>
                <a:lnTo>
                  <a:pt x="574429" y="298450"/>
                </a:lnTo>
                <a:lnTo>
                  <a:pt x="518920" y="308610"/>
                </a:lnTo>
                <a:lnTo>
                  <a:pt x="542143" y="318770"/>
                </a:lnTo>
                <a:lnTo>
                  <a:pt x="463567" y="318770"/>
                </a:lnTo>
                <a:lnTo>
                  <a:pt x="379795" y="335280"/>
                </a:lnTo>
                <a:lnTo>
                  <a:pt x="383423" y="341630"/>
                </a:lnTo>
                <a:close/>
              </a:path>
              <a:path extrusionOk="0" h="836929" w="713740">
                <a:moveTo>
                  <a:pt x="427236" y="502920"/>
                </a:moveTo>
                <a:lnTo>
                  <a:pt x="359788" y="502920"/>
                </a:lnTo>
                <a:lnTo>
                  <a:pt x="388772" y="487680"/>
                </a:lnTo>
                <a:lnTo>
                  <a:pt x="412901" y="476250"/>
                </a:lnTo>
                <a:lnTo>
                  <a:pt x="437038" y="463550"/>
                </a:lnTo>
                <a:lnTo>
                  <a:pt x="604260" y="379730"/>
                </a:lnTo>
                <a:lnTo>
                  <a:pt x="463567" y="318770"/>
                </a:lnTo>
                <a:lnTo>
                  <a:pt x="542143" y="318770"/>
                </a:lnTo>
                <a:lnTo>
                  <a:pt x="545046" y="320040"/>
                </a:lnTo>
                <a:lnTo>
                  <a:pt x="571641" y="332740"/>
                </a:lnTo>
                <a:lnTo>
                  <a:pt x="598049" y="344170"/>
                </a:lnTo>
                <a:lnTo>
                  <a:pt x="623613" y="354330"/>
                </a:lnTo>
                <a:lnTo>
                  <a:pt x="630625" y="356870"/>
                </a:lnTo>
                <a:lnTo>
                  <a:pt x="637239" y="359410"/>
                </a:lnTo>
                <a:lnTo>
                  <a:pt x="643455" y="364490"/>
                </a:lnTo>
                <a:lnTo>
                  <a:pt x="649271" y="368300"/>
                </a:lnTo>
                <a:lnTo>
                  <a:pt x="654566" y="374650"/>
                </a:lnTo>
                <a:lnTo>
                  <a:pt x="659214" y="379730"/>
                </a:lnTo>
                <a:lnTo>
                  <a:pt x="663216" y="386080"/>
                </a:lnTo>
                <a:lnTo>
                  <a:pt x="666573" y="393700"/>
                </a:lnTo>
                <a:lnTo>
                  <a:pt x="668438" y="397510"/>
                </a:lnTo>
                <a:lnTo>
                  <a:pt x="634589" y="397510"/>
                </a:lnTo>
                <a:lnTo>
                  <a:pt x="427236" y="502920"/>
                </a:lnTo>
                <a:close/>
              </a:path>
              <a:path extrusionOk="0" h="836929" w="713740">
                <a:moveTo>
                  <a:pt x="304240" y="370840"/>
                </a:moveTo>
                <a:lnTo>
                  <a:pt x="288833" y="370840"/>
                </a:lnTo>
                <a:lnTo>
                  <a:pt x="273521" y="368300"/>
                </a:lnTo>
                <a:lnTo>
                  <a:pt x="235082" y="342900"/>
                </a:lnTo>
                <a:lnTo>
                  <a:pt x="226762" y="330200"/>
                </a:lnTo>
                <a:lnTo>
                  <a:pt x="263319" y="330200"/>
                </a:lnTo>
                <a:lnTo>
                  <a:pt x="264581" y="331470"/>
                </a:lnTo>
                <a:lnTo>
                  <a:pt x="268920" y="335280"/>
                </a:lnTo>
                <a:lnTo>
                  <a:pt x="278701" y="339090"/>
                </a:lnTo>
                <a:lnTo>
                  <a:pt x="283845" y="340360"/>
                </a:lnTo>
                <a:lnTo>
                  <a:pt x="294640" y="341630"/>
                </a:lnTo>
                <a:lnTo>
                  <a:pt x="383423" y="341630"/>
                </a:lnTo>
                <a:lnTo>
                  <a:pt x="387777" y="349250"/>
                </a:lnTo>
                <a:lnTo>
                  <a:pt x="354170" y="349250"/>
                </a:lnTo>
                <a:lnTo>
                  <a:pt x="347736" y="353060"/>
                </a:lnTo>
                <a:lnTo>
                  <a:pt x="335804" y="359410"/>
                </a:lnTo>
                <a:lnTo>
                  <a:pt x="341220" y="369570"/>
                </a:lnTo>
                <a:lnTo>
                  <a:pt x="305384" y="369570"/>
                </a:lnTo>
                <a:lnTo>
                  <a:pt x="304240" y="370840"/>
                </a:lnTo>
                <a:close/>
              </a:path>
              <a:path extrusionOk="0" h="836929" w="713740">
                <a:moveTo>
                  <a:pt x="423926" y="422910"/>
                </a:moveTo>
                <a:lnTo>
                  <a:pt x="371686" y="422910"/>
                </a:lnTo>
                <a:lnTo>
                  <a:pt x="390041" y="411480"/>
                </a:lnTo>
                <a:lnTo>
                  <a:pt x="354170" y="349250"/>
                </a:lnTo>
                <a:lnTo>
                  <a:pt x="387777" y="349250"/>
                </a:lnTo>
                <a:lnTo>
                  <a:pt x="421155" y="407670"/>
                </a:lnTo>
                <a:lnTo>
                  <a:pt x="422744" y="408940"/>
                </a:lnTo>
                <a:lnTo>
                  <a:pt x="423812" y="411480"/>
                </a:lnTo>
                <a:lnTo>
                  <a:pt x="424901" y="416560"/>
                </a:lnTo>
                <a:lnTo>
                  <a:pt x="424861" y="419100"/>
                </a:lnTo>
                <a:lnTo>
                  <a:pt x="423926" y="422910"/>
                </a:lnTo>
                <a:close/>
              </a:path>
              <a:path extrusionOk="0" h="836929" w="713740">
                <a:moveTo>
                  <a:pt x="369775" y="457200"/>
                </a:moveTo>
                <a:lnTo>
                  <a:pt x="359840" y="457200"/>
                </a:lnTo>
                <a:lnTo>
                  <a:pt x="355501" y="453390"/>
                </a:lnTo>
                <a:lnTo>
                  <a:pt x="322706" y="396240"/>
                </a:lnTo>
                <a:lnTo>
                  <a:pt x="316243" y="384810"/>
                </a:lnTo>
                <a:lnTo>
                  <a:pt x="309824" y="373380"/>
                </a:lnTo>
                <a:lnTo>
                  <a:pt x="309401" y="372110"/>
                </a:lnTo>
                <a:lnTo>
                  <a:pt x="308650" y="370840"/>
                </a:lnTo>
                <a:lnTo>
                  <a:pt x="306494" y="370840"/>
                </a:lnTo>
                <a:lnTo>
                  <a:pt x="305384" y="369570"/>
                </a:lnTo>
                <a:lnTo>
                  <a:pt x="341220" y="369570"/>
                </a:lnTo>
                <a:lnTo>
                  <a:pt x="341897" y="370840"/>
                </a:lnTo>
                <a:lnTo>
                  <a:pt x="371686" y="422910"/>
                </a:lnTo>
                <a:lnTo>
                  <a:pt x="423926" y="422910"/>
                </a:lnTo>
                <a:lnTo>
                  <a:pt x="423614" y="424180"/>
                </a:lnTo>
                <a:lnTo>
                  <a:pt x="422477" y="425450"/>
                </a:lnTo>
                <a:lnTo>
                  <a:pt x="419175" y="429260"/>
                </a:lnTo>
                <a:lnTo>
                  <a:pt x="417197" y="430530"/>
                </a:lnTo>
                <a:lnTo>
                  <a:pt x="414893" y="431800"/>
                </a:lnTo>
                <a:lnTo>
                  <a:pt x="404734" y="438150"/>
                </a:lnTo>
                <a:lnTo>
                  <a:pt x="394900" y="443230"/>
                </a:lnTo>
                <a:lnTo>
                  <a:pt x="385692" y="448310"/>
                </a:lnTo>
                <a:lnTo>
                  <a:pt x="377411" y="453390"/>
                </a:lnTo>
                <a:lnTo>
                  <a:pt x="373767" y="455930"/>
                </a:lnTo>
                <a:lnTo>
                  <a:pt x="369775" y="457200"/>
                </a:lnTo>
                <a:close/>
              </a:path>
              <a:path extrusionOk="0" h="836929" w="713740">
                <a:moveTo>
                  <a:pt x="325023" y="619760"/>
                </a:moveTo>
                <a:lnTo>
                  <a:pt x="291363" y="619760"/>
                </a:lnTo>
                <a:lnTo>
                  <a:pt x="336792" y="528320"/>
                </a:lnTo>
                <a:lnTo>
                  <a:pt x="332647" y="525780"/>
                </a:lnTo>
                <a:lnTo>
                  <a:pt x="318612" y="518160"/>
                </a:lnTo>
                <a:lnTo>
                  <a:pt x="306483" y="513080"/>
                </a:lnTo>
                <a:lnTo>
                  <a:pt x="293417" y="506730"/>
                </a:lnTo>
                <a:lnTo>
                  <a:pt x="261080" y="488950"/>
                </a:lnTo>
                <a:lnTo>
                  <a:pt x="240155" y="478790"/>
                </a:lnTo>
                <a:lnTo>
                  <a:pt x="136519" y="426720"/>
                </a:lnTo>
                <a:lnTo>
                  <a:pt x="122884" y="420370"/>
                </a:lnTo>
                <a:lnTo>
                  <a:pt x="101556" y="408940"/>
                </a:lnTo>
                <a:lnTo>
                  <a:pt x="79421" y="397510"/>
                </a:lnTo>
                <a:lnTo>
                  <a:pt x="145201" y="397510"/>
                </a:lnTo>
                <a:lnTo>
                  <a:pt x="256146" y="453390"/>
                </a:lnTo>
                <a:lnTo>
                  <a:pt x="305053" y="477520"/>
                </a:lnTo>
                <a:lnTo>
                  <a:pt x="336608" y="494030"/>
                </a:lnTo>
                <a:lnTo>
                  <a:pt x="354872" y="502920"/>
                </a:lnTo>
                <a:lnTo>
                  <a:pt x="427236" y="502920"/>
                </a:lnTo>
                <a:lnTo>
                  <a:pt x="377271" y="528320"/>
                </a:lnTo>
                <a:lnTo>
                  <a:pt x="406378" y="586740"/>
                </a:lnTo>
                <a:lnTo>
                  <a:pt x="372879" y="586740"/>
                </a:lnTo>
                <a:lnTo>
                  <a:pt x="372879" y="588010"/>
                </a:lnTo>
                <a:lnTo>
                  <a:pt x="341572" y="588010"/>
                </a:lnTo>
                <a:lnTo>
                  <a:pt x="335070" y="600710"/>
                </a:lnTo>
                <a:lnTo>
                  <a:pt x="328739" y="612140"/>
                </a:lnTo>
                <a:lnTo>
                  <a:pt x="325023" y="619760"/>
                </a:lnTo>
                <a:close/>
              </a:path>
              <a:path extrusionOk="0" h="836929" w="713740">
                <a:moveTo>
                  <a:pt x="486389" y="619760"/>
                </a:moveTo>
                <a:lnTo>
                  <a:pt x="422830" y="619760"/>
                </a:lnTo>
                <a:lnTo>
                  <a:pt x="678515" y="482600"/>
                </a:lnTo>
                <a:lnTo>
                  <a:pt x="634589" y="397510"/>
                </a:lnTo>
                <a:lnTo>
                  <a:pt x="668438" y="397510"/>
                </a:lnTo>
                <a:lnTo>
                  <a:pt x="673413" y="407670"/>
                </a:lnTo>
                <a:lnTo>
                  <a:pt x="680641" y="421640"/>
                </a:lnTo>
                <a:lnTo>
                  <a:pt x="688084" y="435610"/>
                </a:lnTo>
                <a:lnTo>
                  <a:pt x="705200" y="468630"/>
                </a:lnTo>
                <a:lnTo>
                  <a:pt x="708373" y="473710"/>
                </a:lnTo>
                <a:lnTo>
                  <a:pt x="713114" y="485140"/>
                </a:lnTo>
                <a:lnTo>
                  <a:pt x="713231" y="488950"/>
                </a:lnTo>
                <a:lnTo>
                  <a:pt x="713348" y="492760"/>
                </a:lnTo>
                <a:lnTo>
                  <a:pt x="708584" y="499110"/>
                </a:lnTo>
                <a:lnTo>
                  <a:pt x="698331" y="506730"/>
                </a:lnTo>
                <a:lnTo>
                  <a:pt x="680230" y="515620"/>
                </a:lnTo>
                <a:lnTo>
                  <a:pt x="671927" y="520700"/>
                </a:lnTo>
                <a:lnTo>
                  <a:pt x="663599" y="524510"/>
                </a:lnTo>
                <a:lnTo>
                  <a:pt x="655231" y="529590"/>
                </a:lnTo>
                <a:lnTo>
                  <a:pt x="653490" y="529590"/>
                </a:lnTo>
                <a:lnTo>
                  <a:pt x="652150" y="530860"/>
                </a:lnTo>
                <a:lnTo>
                  <a:pt x="650273" y="533400"/>
                </a:lnTo>
                <a:lnTo>
                  <a:pt x="649959" y="535940"/>
                </a:lnTo>
                <a:lnTo>
                  <a:pt x="650270" y="537210"/>
                </a:lnTo>
                <a:lnTo>
                  <a:pt x="650314" y="548640"/>
                </a:lnTo>
                <a:lnTo>
                  <a:pt x="620165" y="548640"/>
                </a:lnTo>
                <a:lnTo>
                  <a:pt x="617523" y="549910"/>
                </a:lnTo>
                <a:lnTo>
                  <a:pt x="486389" y="619760"/>
                </a:lnTo>
                <a:close/>
              </a:path>
              <a:path extrusionOk="0" h="836929" w="713740">
                <a:moveTo>
                  <a:pt x="296472" y="655320"/>
                </a:moveTo>
                <a:lnTo>
                  <a:pt x="290970" y="654050"/>
                </a:lnTo>
                <a:lnTo>
                  <a:pt x="285971" y="651510"/>
                </a:lnTo>
                <a:lnTo>
                  <a:pt x="93662" y="547370"/>
                </a:lnTo>
                <a:lnTo>
                  <a:pt x="156665" y="547370"/>
                </a:lnTo>
                <a:lnTo>
                  <a:pt x="210346" y="576580"/>
                </a:lnTo>
                <a:lnTo>
                  <a:pt x="291363" y="619760"/>
                </a:lnTo>
                <a:lnTo>
                  <a:pt x="325023" y="619760"/>
                </a:lnTo>
                <a:lnTo>
                  <a:pt x="313841" y="642620"/>
                </a:lnTo>
                <a:lnTo>
                  <a:pt x="311771" y="647700"/>
                </a:lnTo>
                <a:lnTo>
                  <a:pt x="307983" y="651510"/>
                </a:lnTo>
                <a:lnTo>
                  <a:pt x="302478" y="654050"/>
                </a:lnTo>
                <a:lnTo>
                  <a:pt x="296472" y="655320"/>
                </a:lnTo>
                <a:close/>
              </a:path>
              <a:path extrusionOk="0" h="836929" w="713740">
                <a:moveTo>
                  <a:pt x="441501" y="798830"/>
                </a:moveTo>
                <a:lnTo>
                  <a:pt x="372975" y="798830"/>
                </a:lnTo>
                <a:lnTo>
                  <a:pt x="616557" y="679450"/>
                </a:lnTo>
                <a:lnTo>
                  <a:pt x="619994" y="678180"/>
                </a:lnTo>
                <a:lnTo>
                  <a:pt x="620509" y="676910"/>
                </a:lnTo>
                <a:lnTo>
                  <a:pt x="620359" y="671830"/>
                </a:lnTo>
                <a:lnTo>
                  <a:pt x="620285" y="624840"/>
                </a:lnTo>
                <a:lnTo>
                  <a:pt x="620165" y="548640"/>
                </a:lnTo>
                <a:lnTo>
                  <a:pt x="650314" y="548640"/>
                </a:lnTo>
                <a:lnTo>
                  <a:pt x="650430" y="588010"/>
                </a:lnTo>
                <a:lnTo>
                  <a:pt x="650506" y="624840"/>
                </a:lnTo>
                <a:lnTo>
                  <a:pt x="650608" y="656590"/>
                </a:lnTo>
                <a:lnTo>
                  <a:pt x="650731" y="680720"/>
                </a:lnTo>
                <a:lnTo>
                  <a:pt x="651182" y="685800"/>
                </a:lnTo>
                <a:lnTo>
                  <a:pt x="650104" y="690880"/>
                </a:lnTo>
                <a:lnTo>
                  <a:pt x="644888" y="699770"/>
                </a:lnTo>
                <a:lnTo>
                  <a:pt x="641269" y="702310"/>
                </a:lnTo>
                <a:lnTo>
                  <a:pt x="636641" y="703580"/>
                </a:lnTo>
                <a:lnTo>
                  <a:pt x="458787" y="789940"/>
                </a:lnTo>
                <a:lnTo>
                  <a:pt x="441501" y="798830"/>
                </a:lnTo>
                <a:close/>
              </a:path>
              <a:path extrusionOk="0" h="836929" w="713740">
                <a:moveTo>
                  <a:pt x="418078" y="655320"/>
                </a:moveTo>
                <a:lnTo>
                  <a:pt x="411650" y="654050"/>
                </a:lnTo>
                <a:lnTo>
                  <a:pt x="406591" y="652780"/>
                </a:lnTo>
                <a:lnTo>
                  <a:pt x="403369" y="647700"/>
                </a:lnTo>
                <a:lnTo>
                  <a:pt x="372879" y="586740"/>
                </a:lnTo>
                <a:lnTo>
                  <a:pt x="406378" y="586740"/>
                </a:lnTo>
                <a:lnTo>
                  <a:pt x="422830" y="619760"/>
                </a:lnTo>
                <a:lnTo>
                  <a:pt x="486389" y="619760"/>
                </a:lnTo>
                <a:lnTo>
                  <a:pt x="429167" y="650240"/>
                </a:lnTo>
                <a:lnTo>
                  <a:pt x="423917" y="654050"/>
                </a:lnTo>
                <a:lnTo>
                  <a:pt x="418078" y="655320"/>
                </a:lnTo>
                <a:close/>
              </a:path>
              <a:path extrusionOk="0" h="836929" w="713740">
                <a:moveTo>
                  <a:pt x="372975" y="798830"/>
                </a:moveTo>
                <a:lnTo>
                  <a:pt x="341593" y="798830"/>
                </a:lnTo>
                <a:lnTo>
                  <a:pt x="341572" y="588010"/>
                </a:lnTo>
                <a:lnTo>
                  <a:pt x="372879" y="588010"/>
                </a:lnTo>
                <a:lnTo>
                  <a:pt x="372975" y="7988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3" name="Google Shape;93;p17"/>
          <p:cNvSpPr/>
          <p:nvPr/>
        </p:nvSpPr>
        <p:spPr>
          <a:xfrm>
            <a:off x="5480819" y="2850442"/>
            <a:ext cx="432435" cy="426720"/>
          </a:xfrm>
          <a:custGeom>
            <a:rect b="b" l="l" r="r" t="t"/>
            <a:pathLst>
              <a:path extrusionOk="0" h="853440" w="864870">
                <a:moveTo>
                  <a:pt x="665784" y="100330"/>
                </a:moveTo>
                <a:lnTo>
                  <a:pt x="571190" y="100330"/>
                </a:lnTo>
                <a:lnTo>
                  <a:pt x="580895" y="99060"/>
                </a:lnTo>
                <a:lnTo>
                  <a:pt x="590601" y="96520"/>
                </a:lnTo>
                <a:lnTo>
                  <a:pt x="685782" y="60960"/>
                </a:lnTo>
                <a:lnTo>
                  <a:pt x="780694" y="22860"/>
                </a:lnTo>
                <a:lnTo>
                  <a:pt x="828175" y="5080"/>
                </a:lnTo>
                <a:lnTo>
                  <a:pt x="846408" y="0"/>
                </a:lnTo>
                <a:lnTo>
                  <a:pt x="857312" y="1270"/>
                </a:lnTo>
                <a:lnTo>
                  <a:pt x="862599" y="10160"/>
                </a:lnTo>
                <a:lnTo>
                  <a:pt x="863981" y="29210"/>
                </a:lnTo>
                <a:lnTo>
                  <a:pt x="863982" y="35560"/>
                </a:lnTo>
                <a:lnTo>
                  <a:pt x="833333" y="35560"/>
                </a:lnTo>
                <a:lnTo>
                  <a:pt x="787837" y="53340"/>
                </a:lnTo>
                <a:lnTo>
                  <a:pt x="743251" y="69850"/>
                </a:lnTo>
                <a:lnTo>
                  <a:pt x="699304" y="87630"/>
                </a:lnTo>
                <a:lnTo>
                  <a:pt x="665784" y="100330"/>
                </a:lnTo>
                <a:close/>
              </a:path>
              <a:path extrusionOk="0" h="853440" w="864870">
                <a:moveTo>
                  <a:pt x="18126" y="741680"/>
                </a:moveTo>
                <a:lnTo>
                  <a:pt x="7675" y="740410"/>
                </a:lnTo>
                <a:lnTo>
                  <a:pt x="2575" y="731520"/>
                </a:lnTo>
                <a:lnTo>
                  <a:pt x="1276" y="713740"/>
                </a:lnTo>
                <a:lnTo>
                  <a:pt x="1164" y="217170"/>
                </a:lnTo>
                <a:lnTo>
                  <a:pt x="1059" y="193040"/>
                </a:lnTo>
                <a:lnTo>
                  <a:pt x="938" y="176530"/>
                </a:lnTo>
                <a:lnTo>
                  <a:pt x="821" y="163830"/>
                </a:lnTo>
                <a:lnTo>
                  <a:pt x="703" y="151130"/>
                </a:lnTo>
                <a:lnTo>
                  <a:pt x="586" y="138430"/>
                </a:lnTo>
                <a:lnTo>
                  <a:pt x="0" y="134620"/>
                </a:lnTo>
                <a:lnTo>
                  <a:pt x="197" y="130810"/>
                </a:lnTo>
                <a:lnTo>
                  <a:pt x="26800" y="100330"/>
                </a:lnTo>
                <a:lnTo>
                  <a:pt x="123942" y="62230"/>
                </a:lnTo>
                <a:lnTo>
                  <a:pt x="172443" y="44450"/>
                </a:lnTo>
                <a:lnTo>
                  <a:pt x="221017" y="25400"/>
                </a:lnTo>
                <a:lnTo>
                  <a:pt x="269754" y="7620"/>
                </a:lnTo>
                <a:lnTo>
                  <a:pt x="282146" y="3810"/>
                </a:lnTo>
                <a:lnTo>
                  <a:pt x="294524" y="2540"/>
                </a:lnTo>
                <a:lnTo>
                  <a:pt x="306886" y="3810"/>
                </a:lnTo>
                <a:lnTo>
                  <a:pt x="319234" y="7620"/>
                </a:lnTo>
                <a:lnTo>
                  <a:pt x="392472" y="35560"/>
                </a:lnTo>
                <a:lnTo>
                  <a:pt x="276901" y="35560"/>
                </a:lnTo>
                <a:lnTo>
                  <a:pt x="187541" y="71120"/>
                </a:lnTo>
                <a:lnTo>
                  <a:pt x="56640" y="120650"/>
                </a:lnTo>
                <a:lnTo>
                  <a:pt x="31254" y="157480"/>
                </a:lnTo>
                <a:lnTo>
                  <a:pt x="31370" y="217170"/>
                </a:lnTo>
                <a:lnTo>
                  <a:pt x="31491" y="259080"/>
                </a:lnTo>
                <a:lnTo>
                  <a:pt x="31596" y="702310"/>
                </a:lnTo>
                <a:lnTo>
                  <a:pt x="124182" y="702310"/>
                </a:lnTo>
                <a:lnTo>
                  <a:pt x="83054" y="718820"/>
                </a:lnTo>
                <a:lnTo>
                  <a:pt x="35573" y="736600"/>
                </a:lnTo>
                <a:lnTo>
                  <a:pt x="18126" y="741680"/>
                </a:lnTo>
                <a:close/>
              </a:path>
              <a:path extrusionOk="0" h="853440" w="864870">
                <a:moveTo>
                  <a:pt x="124182" y="702310"/>
                </a:moveTo>
                <a:lnTo>
                  <a:pt x="39118" y="702310"/>
                </a:lnTo>
                <a:lnTo>
                  <a:pt x="42837" y="701040"/>
                </a:lnTo>
                <a:lnTo>
                  <a:pt x="130598" y="668020"/>
                </a:lnTo>
                <a:lnTo>
                  <a:pt x="174464" y="650240"/>
                </a:lnTo>
                <a:lnTo>
                  <a:pt x="262385" y="617220"/>
                </a:lnTo>
                <a:lnTo>
                  <a:pt x="271872" y="610870"/>
                </a:lnTo>
                <a:lnTo>
                  <a:pt x="276651" y="604520"/>
                </a:lnTo>
                <a:lnTo>
                  <a:pt x="278336" y="595630"/>
                </a:lnTo>
                <a:lnTo>
                  <a:pt x="278410" y="53340"/>
                </a:lnTo>
                <a:lnTo>
                  <a:pt x="277708" y="46990"/>
                </a:lnTo>
                <a:lnTo>
                  <a:pt x="276901" y="35560"/>
                </a:lnTo>
                <a:lnTo>
                  <a:pt x="311292" y="35560"/>
                </a:lnTo>
                <a:lnTo>
                  <a:pt x="310344" y="44450"/>
                </a:lnTo>
                <a:lnTo>
                  <a:pt x="309174" y="48260"/>
                </a:lnTo>
                <a:lnTo>
                  <a:pt x="309051" y="504190"/>
                </a:lnTo>
                <a:lnTo>
                  <a:pt x="308925" y="558800"/>
                </a:lnTo>
                <a:lnTo>
                  <a:pt x="308835" y="590550"/>
                </a:lnTo>
                <a:lnTo>
                  <a:pt x="308238" y="595630"/>
                </a:lnTo>
                <a:lnTo>
                  <a:pt x="309062" y="600710"/>
                </a:lnTo>
                <a:lnTo>
                  <a:pt x="313551" y="608330"/>
                </a:lnTo>
                <a:lnTo>
                  <a:pt x="316818" y="612140"/>
                </a:lnTo>
                <a:lnTo>
                  <a:pt x="321106" y="614680"/>
                </a:lnTo>
                <a:lnTo>
                  <a:pt x="353194" y="614680"/>
                </a:lnTo>
                <a:lnTo>
                  <a:pt x="352222" y="618490"/>
                </a:lnTo>
                <a:lnTo>
                  <a:pt x="351297" y="626110"/>
                </a:lnTo>
                <a:lnTo>
                  <a:pt x="351270" y="633730"/>
                </a:lnTo>
                <a:lnTo>
                  <a:pt x="351629" y="638810"/>
                </a:lnTo>
                <a:lnTo>
                  <a:pt x="352034" y="641350"/>
                </a:lnTo>
                <a:lnTo>
                  <a:pt x="293792" y="641350"/>
                </a:lnTo>
                <a:lnTo>
                  <a:pt x="283469" y="642620"/>
                </a:lnTo>
                <a:lnTo>
                  <a:pt x="273146" y="645160"/>
                </a:lnTo>
                <a:lnTo>
                  <a:pt x="177965" y="680720"/>
                </a:lnTo>
                <a:lnTo>
                  <a:pt x="124182" y="702310"/>
                </a:lnTo>
                <a:close/>
              </a:path>
              <a:path extrusionOk="0" h="853440" w="864870">
                <a:moveTo>
                  <a:pt x="558034" y="463550"/>
                </a:moveTo>
                <a:lnTo>
                  <a:pt x="510159" y="463550"/>
                </a:lnTo>
                <a:lnTo>
                  <a:pt x="525721" y="449580"/>
                </a:lnTo>
                <a:lnTo>
                  <a:pt x="533519" y="443230"/>
                </a:lnTo>
                <a:lnTo>
                  <a:pt x="550702" y="427990"/>
                </a:lnTo>
                <a:lnTo>
                  <a:pt x="555381" y="424180"/>
                </a:lnTo>
                <a:lnTo>
                  <a:pt x="555362" y="363220"/>
                </a:lnTo>
                <a:lnTo>
                  <a:pt x="555236" y="217170"/>
                </a:lnTo>
                <a:lnTo>
                  <a:pt x="555018" y="146050"/>
                </a:lnTo>
                <a:lnTo>
                  <a:pt x="536431" y="124460"/>
                </a:lnTo>
                <a:lnTo>
                  <a:pt x="494128" y="106680"/>
                </a:lnTo>
                <a:lnTo>
                  <a:pt x="311292" y="35560"/>
                </a:lnTo>
                <a:lnTo>
                  <a:pt x="392472" y="35560"/>
                </a:lnTo>
                <a:lnTo>
                  <a:pt x="551778" y="96520"/>
                </a:lnTo>
                <a:lnTo>
                  <a:pt x="561484" y="99060"/>
                </a:lnTo>
                <a:lnTo>
                  <a:pt x="571190" y="100330"/>
                </a:lnTo>
                <a:lnTo>
                  <a:pt x="665784" y="100330"/>
                </a:lnTo>
                <a:lnTo>
                  <a:pt x="612253" y="120650"/>
                </a:lnTo>
                <a:lnTo>
                  <a:pt x="585617" y="149860"/>
                </a:lnTo>
                <a:lnTo>
                  <a:pt x="585437" y="153670"/>
                </a:lnTo>
                <a:lnTo>
                  <a:pt x="586051" y="158750"/>
                </a:lnTo>
                <a:lnTo>
                  <a:pt x="586172" y="182880"/>
                </a:lnTo>
                <a:lnTo>
                  <a:pt x="586296" y="208280"/>
                </a:lnTo>
                <a:lnTo>
                  <a:pt x="586419" y="243840"/>
                </a:lnTo>
                <a:lnTo>
                  <a:pt x="586544" y="293370"/>
                </a:lnTo>
                <a:lnTo>
                  <a:pt x="586636" y="397510"/>
                </a:lnTo>
                <a:lnTo>
                  <a:pt x="632936" y="397510"/>
                </a:lnTo>
                <a:lnTo>
                  <a:pt x="589221" y="435610"/>
                </a:lnTo>
                <a:lnTo>
                  <a:pt x="586648" y="438150"/>
                </a:lnTo>
                <a:lnTo>
                  <a:pt x="563271" y="458470"/>
                </a:lnTo>
                <a:lnTo>
                  <a:pt x="558034" y="463550"/>
                </a:lnTo>
                <a:close/>
              </a:path>
              <a:path extrusionOk="0" h="853440" w="864870">
                <a:moveTo>
                  <a:pt x="839909" y="632460"/>
                </a:moveTo>
                <a:lnTo>
                  <a:pt x="774917" y="632460"/>
                </a:lnTo>
                <a:lnTo>
                  <a:pt x="833790" y="594360"/>
                </a:lnTo>
                <a:lnTo>
                  <a:pt x="833603" y="593090"/>
                </a:lnTo>
                <a:lnTo>
                  <a:pt x="833310" y="593090"/>
                </a:lnTo>
                <a:lnTo>
                  <a:pt x="833123" y="591820"/>
                </a:lnTo>
                <a:lnTo>
                  <a:pt x="833662" y="588010"/>
                </a:lnTo>
                <a:lnTo>
                  <a:pt x="833931" y="585470"/>
                </a:lnTo>
                <a:lnTo>
                  <a:pt x="833823" y="561340"/>
                </a:lnTo>
                <a:lnTo>
                  <a:pt x="833702" y="538480"/>
                </a:lnTo>
                <a:lnTo>
                  <a:pt x="833581" y="510540"/>
                </a:lnTo>
                <a:lnTo>
                  <a:pt x="833459" y="478790"/>
                </a:lnTo>
                <a:lnTo>
                  <a:pt x="833333" y="35560"/>
                </a:lnTo>
                <a:lnTo>
                  <a:pt x="863982" y="35560"/>
                </a:lnTo>
                <a:lnTo>
                  <a:pt x="864109" y="502920"/>
                </a:lnTo>
                <a:lnTo>
                  <a:pt x="864233" y="565150"/>
                </a:lnTo>
                <a:lnTo>
                  <a:pt x="864280" y="605790"/>
                </a:lnTo>
                <a:lnTo>
                  <a:pt x="845896" y="628650"/>
                </a:lnTo>
                <a:lnTo>
                  <a:pt x="839909" y="632460"/>
                </a:lnTo>
                <a:close/>
              </a:path>
              <a:path extrusionOk="0" h="853440" w="864870">
                <a:moveTo>
                  <a:pt x="353194" y="614680"/>
                </a:moveTo>
                <a:lnTo>
                  <a:pt x="321106" y="614680"/>
                </a:lnTo>
                <a:lnTo>
                  <a:pt x="324770" y="599440"/>
                </a:lnTo>
                <a:lnTo>
                  <a:pt x="330728" y="585470"/>
                </a:lnTo>
                <a:lnTo>
                  <a:pt x="338982" y="572770"/>
                </a:lnTo>
                <a:lnTo>
                  <a:pt x="349530" y="561340"/>
                </a:lnTo>
                <a:lnTo>
                  <a:pt x="349497" y="124460"/>
                </a:lnTo>
                <a:lnTo>
                  <a:pt x="364484" y="110490"/>
                </a:lnTo>
                <a:lnTo>
                  <a:pt x="372055" y="110490"/>
                </a:lnTo>
                <a:lnTo>
                  <a:pt x="374609" y="111760"/>
                </a:lnTo>
                <a:lnTo>
                  <a:pt x="377078" y="111760"/>
                </a:lnTo>
                <a:lnTo>
                  <a:pt x="390397" y="118110"/>
                </a:lnTo>
                <a:lnTo>
                  <a:pt x="415765" y="129540"/>
                </a:lnTo>
                <a:lnTo>
                  <a:pt x="471679" y="153670"/>
                </a:lnTo>
                <a:lnTo>
                  <a:pt x="384658" y="153670"/>
                </a:lnTo>
                <a:lnTo>
                  <a:pt x="384658" y="538480"/>
                </a:lnTo>
                <a:lnTo>
                  <a:pt x="488012" y="538480"/>
                </a:lnTo>
                <a:lnTo>
                  <a:pt x="490017" y="543560"/>
                </a:lnTo>
                <a:lnTo>
                  <a:pt x="456105" y="543560"/>
                </a:lnTo>
                <a:lnTo>
                  <a:pt x="419751" y="558800"/>
                </a:lnTo>
                <a:lnTo>
                  <a:pt x="402113" y="565150"/>
                </a:lnTo>
                <a:lnTo>
                  <a:pt x="365966" y="589280"/>
                </a:lnTo>
                <a:lnTo>
                  <a:pt x="354166" y="610870"/>
                </a:lnTo>
                <a:lnTo>
                  <a:pt x="353194" y="614680"/>
                </a:lnTo>
                <a:close/>
              </a:path>
              <a:path extrusionOk="0" h="853440" w="864870">
                <a:moveTo>
                  <a:pt x="89150" y="217170"/>
                </a:moveTo>
                <a:lnTo>
                  <a:pt x="82273" y="217170"/>
                </a:lnTo>
                <a:lnTo>
                  <a:pt x="80113" y="215900"/>
                </a:lnTo>
                <a:lnTo>
                  <a:pt x="76075" y="213360"/>
                </a:lnTo>
                <a:lnTo>
                  <a:pt x="74349" y="212090"/>
                </a:lnTo>
                <a:lnTo>
                  <a:pt x="71481" y="208280"/>
                </a:lnTo>
                <a:lnTo>
                  <a:pt x="70446" y="205740"/>
                </a:lnTo>
                <a:lnTo>
                  <a:pt x="69811" y="204470"/>
                </a:lnTo>
                <a:lnTo>
                  <a:pt x="69256" y="201930"/>
                </a:lnTo>
                <a:lnTo>
                  <a:pt x="69136" y="199390"/>
                </a:lnTo>
                <a:lnTo>
                  <a:pt x="69765" y="195580"/>
                </a:lnTo>
                <a:lnTo>
                  <a:pt x="70493" y="193040"/>
                </a:lnTo>
                <a:lnTo>
                  <a:pt x="72774" y="189230"/>
                </a:lnTo>
                <a:lnTo>
                  <a:pt x="74246" y="186690"/>
                </a:lnTo>
                <a:lnTo>
                  <a:pt x="77853" y="184150"/>
                </a:lnTo>
                <a:lnTo>
                  <a:pt x="79860" y="182880"/>
                </a:lnTo>
                <a:lnTo>
                  <a:pt x="82070" y="182880"/>
                </a:lnTo>
                <a:lnTo>
                  <a:pt x="206296" y="137160"/>
                </a:lnTo>
                <a:lnTo>
                  <a:pt x="208539" y="135890"/>
                </a:lnTo>
                <a:lnTo>
                  <a:pt x="210812" y="135890"/>
                </a:lnTo>
                <a:lnTo>
                  <a:pt x="215418" y="137160"/>
                </a:lnTo>
                <a:lnTo>
                  <a:pt x="217579" y="137160"/>
                </a:lnTo>
                <a:lnTo>
                  <a:pt x="221617" y="139700"/>
                </a:lnTo>
                <a:lnTo>
                  <a:pt x="223344" y="140970"/>
                </a:lnTo>
                <a:lnTo>
                  <a:pt x="226210" y="144780"/>
                </a:lnTo>
                <a:lnTo>
                  <a:pt x="227244" y="147320"/>
                </a:lnTo>
                <a:lnTo>
                  <a:pt x="227878" y="148590"/>
                </a:lnTo>
                <a:lnTo>
                  <a:pt x="228435" y="151130"/>
                </a:lnTo>
                <a:lnTo>
                  <a:pt x="228556" y="153670"/>
                </a:lnTo>
                <a:lnTo>
                  <a:pt x="227929" y="157480"/>
                </a:lnTo>
                <a:lnTo>
                  <a:pt x="227202" y="160020"/>
                </a:lnTo>
                <a:lnTo>
                  <a:pt x="224923" y="163830"/>
                </a:lnTo>
                <a:lnTo>
                  <a:pt x="223452" y="166370"/>
                </a:lnTo>
                <a:lnTo>
                  <a:pt x="219846" y="168910"/>
                </a:lnTo>
                <a:lnTo>
                  <a:pt x="217840" y="170180"/>
                </a:lnTo>
                <a:lnTo>
                  <a:pt x="215631" y="170180"/>
                </a:lnTo>
                <a:lnTo>
                  <a:pt x="91393" y="215900"/>
                </a:lnTo>
                <a:lnTo>
                  <a:pt x="89150" y="217170"/>
                </a:lnTo>
                <a:close/>
              </a:path>
              <a:path extrusionOk="0" h="853440" w="864870">
                <a:moveTo>
                  <a:pt x="650297" y="217170"/>
                </a:moveTo>
                <a:lnTo>
                  <a:pt x="643419" y="217170"/>
                </a:lnTo>
                <a:lnTo>
                  <a:pt x="641259" y="215900"/>
                </a:lnTo>
                <a:lnTo>
                  <a:pt x="637221" y="213360"/>
                </a:lnTo>
                <a:lnTo>
                  <a:pt x="635495" y="212090"/>
                </a:lnTo>
                <a:lnTo>
                  <a:pt x="632627" y="208280"/>
                </a:lnTo>
                <a:lnTo>
                  <a:pt x="631592" y="205740"/>
                </a:lnTo>
                <a:lnTo>
                  <a:pt x="630957" y="204470"/>
                </a:lnTo>
                <a:lnTo>
                  <a:pt x="630400" y="201930"/>
                </a:lnTo>
                <a:lnTo>
                  <a:pt x="630279" y="199390"/>
                </a:lnTo>
                <a:lnTo>
                  <a:pt x="630908" y="195580"/>
                </a:lnTo>
                <a:lnTo>
                  <a:pt x="631635" y="193040"/>
                </a:lnTo>
                <a:lnTo>
                  <a:pt x="633917" y="189230"/>
                </a:lnTo>
                <a:lnTo>
                  <a:pt x="635389" y="186690"/>
                </a:lnTo>
                <a:lnTo>
                  <a:pt x="638998" y="184150"/>
                </a:lnTo>
                <a:lnTo>
                  <a:pt x="641005" y="182880"/>
                </a:lnTo>
                <a:lnTo>
                  <a:pt x="643216" y="182880"/>
                </a:lnTo>
                <a:lnTo>
                  <a:pt x="767442" y="137160"/>
                </a:lnTo>
                <a:lnTo>
                  <a:pt x="769684" y="135890"/>
                </a:lnTo>
                <a:lnTo>
                  <a:pt x="771955" y="135890"/>
                </a:lnTo>
                <a:lnTo>
                  <a:pt x="776555" y="137160"/>
                </a:lnTo>
                <a:lnTo>
                  <a:pt x="778714" y="137160"/>
                </a:lnTo>
                <a:lnTo>
                  <a:pt x="782746" y="139700"/>
                </a:lnTo>
                <a:lnTo>
                  <a:pt x="784470" y="140970"/>
                </a:lnTo>
                <a:lnTo>
                  <a:pt x="787334" y="144780"/>
                </a:lnTo>
                <a:lnTo>
                  <a:pt x="788367" y="147320"/>
                </a:lnTo>
                <a:lnTo>
                  <a:pt x="789001" y="148590"/>
                </a:lnTo>
                <a:lnTo>
                  <a:pt x="789558" y="151130"/>
                </a:lnTo>
                <a:lnTo>
                  <a:pt x="789680" y="153670"/>
                </a:lnTo>
                <a:lnTo>
                  <a:pt x="789054" y="157480"/>
                </a:lnTo>
                <a:lnTo>
                  <a:pt x="788328" y="160020"/>
                </a:lnTo>
                <a:lnTo>
                  <a:pt x="786052" y="163830"/>
                </a:lnTo>
                <a:lnTo>
                  <a:pt x="784582" y="166370"/>
                </a:lnTo>
                <a:lnTo>
                  <a:pt x="780978" y="168910"/>
                </a:lnTo>
                <a:lnTo>
                  <a:pt x="778973" y="170180"/>
                </a:lnTo>
                <a:lnTo>
                  <a:pt x="776765" y="170180"/>
                </a:lnTo>
                <a:lnTo>
                  <a:pt x="652539" y="215900"/>
                </a:lnTo>
                <a:lnTo>
                  <a:pt x="650297" y="217170"/>
                </a:lnTo>
                <a:close/>
              </a:path>
              <a:path extrusionOk="0" h="853440" w="864870">
                <a:moveTo>
                  <a:pt x="488012" y="538480"/>
                </a:moveTo>
                <a:lnTo>
                  <a:pt x="384658" y="538480"/>
                </a:lnTo>
                <a:lnTo>
                  <a:pt x="406676" y="529590"/>
                </a:lnTo>
                <a:lnTo>
                  <a:pt x="429002" y="521970"/>
                </a:lnTo>
                <a:lnTo>
                  <a:pt x="441559" y="516890"/>
                </a:lnTo>
                <a:lnTo>
                  <a:pt x="453431" y="510540"/>
                </a:lnTo>
                <a:lnTo>
                  <a:pt x="464620" y="502920"/>
                </a:lnTo>
                <a:lnTo>
                  <a:pt x="475125" y="494030"/>
                </a:lnTo>
                <a:lnTo>
                  <a:pt x="475125" y="191770"/>
                </a:lnTo>
                <a:lnTo>
                  <a:pt x="474341" y="191770"/>
                </a:lnTo>
                <a:lnTo>
                  <a:pt x="384658" y="153670"/>
                </a:lnTo>
                <a:lnTo>
                  <a:pt x="471679" y="153670"/>
                </a:lnTo>
                <a:lnTo>
                  <a:pt x="495221" y="163830"/>
                </a:lnTo>
                <a:lnTo>
                  <a:pt x="497303" y="163830"/>
                </a:lnTo>
                <a:lnTo>
                  <a:pt x="499279" y="165100"/>
                </a:lnTo>
                <a:lnTo>
                  <a:pt x="503019" y="166370"/>
                </a:lnTo>
                <a:lnTo>
                  <a:pt x="504649" y="167640"/>
                </a:lnTo>
                <a:lnTo>
                  <a:pt x="507430" y="170180"/>
                </a:lnTo>
                <a:lnTo>
                  <a:pt x="508481" y="172720"/>
                </a:lnTo>
                <a:lnTo>
                  <a:pt x="509905" y="176530"/>
                </a:lnTo>
                <a:lnTo>
                  <a:pt x="510227" y="177800"/>
                </a:lnTo>
                <a:lnTo>
                  <a:pt x="510159" y="463550"/>
                </a:lnTo>
                <a:lnTo>
                  <a:pt x="558034" y="463550"/>
                </a:lnTo>
                <a:lnTo>
                  <a:pt x="555416" y="466090"/>
                </a:lnTo>
                <a:lnTo>
                  <a:pt x="553298" y="467360"/>
                </a:lnTo>
                <a:lnTo>
                  <a:pt x="551205" y="469900"/>
                </a:lnTo>
                <a:lnTo>
                  <a:pt x="549099" y="471170"/>
                </a:lnTo>
                <a:lnTo>
                  <a:pt x="506006" y="509270"/>
                </a:lnTo>
                <a:lnTo>
                  <a:pt x="505047" y="509270"/>
                </a:lnTo>
                <a:lnTo>
                  <a:pt x="504017" y="510540"/>
                </a:lnTo>
                <a:lnTo>
                  <a:pt x="502847" y="511810"/>
                </a:lnTo>
                <a:lnTo>
                  <a:pt x="501538" y="513080"/>
                </a:lnTo>
                <a:lnTo>
                  <a:pt x="497268" y="515620"/>
                </a:lnTo>
                <a:lnTo>
                  <a:pt x="493022" y="519430"/>
                </a:lnTo>
                <a:lnTo>
                  <a:pt x="483500" y="528320"/>
                </a:lnTo>
                <a:lnTo>
                  <a:pt x="487009" y="535940"/>
                </a:lnTo>
                <a:lnTo>
                  <a:pt x="488012" y="538480"/>
                </a:lnTo>
                <a:close/>
              </a:path>
              <a:path extrusionOk="0" h="853440" w="864870">
                <a:moveTo>
                  <a:pt x="89150" y="316230"/>
                </a:moveTo>
                <a:lnTo>
                  <a:pt x="86877" y="316230"/>
                </a:lnTo>
                <a:lnTo>
                  <a:pt x="82272" y="314960"/>
                </a:lnTo>
                <a:lnTo>
                  <a:pt x="80111" y="314960"/>
                </a:lnTo>
                <a:lnTo>
                  <a:pt x="69811" y="302260"/>
                </a:lnTo>
                <a:lnTo>
                  <a:pt x="69249" y="300990"/>
                </a:lnTo>
                <a:lnTo>
                  <a:pt x="69124" y="298450"/>
                </a:lnTo>
                <a:lnTo>
                  <a:pt x="69747" y="293370"/>
                </a:lnTo>
                <a:lnTo>
                  <a:pt x="70474" y="292100"/>
                </a:lnTo>
                <a:lnTo>
                  <a:pt x="72755" y="287020"/>
                </a:lnTo>
                <a:lnTo>
                  <a:pt x="206296" y="234950"/>
                </a:lnTo>
                <a:lnTo>
                  <a:pt x="215437" y="234950"/>
                </a:lnTo>
                <a:lnTo>
                  <a:pt x="217601" y="236220"/>
                </a:lnTo>
                <a:lnTo>
                  <a:pt x="221641" y="238760"/>
                </a:lnTo>
                <a:lnTo>
                  <a:pt x="223366" y="240030"/>
                </a:lnTo>
                <a:lnTo>
                  <a:pt x="226225" y="243840"/>
                </a:lnTo>
                <a:lnTo>
                  <a:pt x="227253" y="245110"/>
                </a:lnTo>
                <a:lnTo>
                  <a:pt x="227878" y="247650"/>
                </a:lnTo>
                <a:lnTo>
                  <a:pt x="228435" y="250190"/>
                </a:lnTo>
                <a:lnTo>
                  <a:pt x="228556" y="252730"/>
                </a:lnTo>
                <a:lnTo>
                  <a:pt x="227929" y="256540"/>
                </a:lnTo>
                <a:lnTo>
                  <a:pt x="227202" y="259080"/>
                </a:lnTo>
                <a:lnTo>
                  <a:pt x="224923" y="262890"/>
                </a:lnTo>
                <a:lnTo>
                  <a:pt x="223452" y="264160"/>
                </a:lnTo>
                <a:lnTo>
                  <a:pt x="219846" y="267970"/>
                </a:lnTo>
                <a:lnTo>
                  <a:pt x="217840" y="267970"/>
                </a:lnTo>
                <a:lnTo>
                  <a:pt x="215631" y="269240"/>
                </a:lnTo>
                <a:lnTo>
                  <a:pt x="91393" y="314960"/>
                </a:lnTo>
                <a:lnTo>
                  <a:pt x="89150" y="316230"/>
                </a:lnTo>
                <a:close/>
              </a:path>
              <a:path extrusionOk="0" h="853440" w="864870">
                <a:moveTo>
                  <a:pt x="95139" y="410210"/>
                </a:moveTo>
                <a:lnTo>
                  <a:pt x="92866" y="410210"/>
                </a:lnTo>
                <a:lnTo>
                  <a:pt x="88260" y="408940"/>
                </a:lnTo>
                <a:lnTo>
                  <a:pt x="86099" y="408940"/>
                </a:lnTo>
                <a:lnTo>
                  <a:pt x="75800" y="396240"/>
                </a:lnTo>
                <a:lnTo>
                  <a:pt x="75240" y="394970"/>
                </a:lnTo>
                <a:lnTo>
                  <a:pt x="75117" y="392430"/>
                </a:lnTo>
                <a:lnTo>
                  <a:pt x="75742" y="387350"/>
                </a:lnTo>
                <a:lnTo>
                  <a:pt x="76469" y="386080"/>
                </a:lnTo>
                <a:lnTo>
                  <a:pt x="78751" y="381000"/>
                </a:lnTo>
                <a:lnTo>
                  <a:pt x="212320" y="328930"/>
                </a:lnTo>
                <a:lnTo>
                  <a:pt x="221452" y="328930"/>
                </a:lnTo>
                <a:lnTo>
                  <a:pt x="223615" y="330200"/>
                </a:lnTo>
                <a:lnTo>
                  <a:pt x="227659" y="332740"/>
                </a:lnTo>
                <a:lnTo>
                  <a:pt x="229387" y="334010"/>
                </a:lnTo>
                <a:lnTo>
                  <a:pt x="232257" y="337820"/>
                </a:lnTo>
                <a:lnTo>
                  <a:pt x="233292" y="339090"/>
                </a:lnTo>
                <a:lnTo>
                  <a:pt x="233925" y="341630"/>
                </a:lnTo>
                <a:lnTo>
                  <a:pt x="234482" y="344170"/>
                </a:lnTo>
                <a:lnTo>
                  <a:pt x="234604" y="345440"/>
                </a:lnTo>
                <a:lnTo>
                  <a:pt x="233976" y="350520"/>
                </a:lnTo>
                <a:lnTo>
                  <a:pt x="233250" y="353060"/>
                </a:lnTo>
                <a:lnTo>
                  <a:pt x="230971" y="356870"/>
                </a:lnTo>
                <a:lnTo>
                  <a:pt x="229499" y="358140"/>
                </a:lnTo>
                <a:lnTo>
                  <a:pt x="225893" y="361950"/>
                </a:lnTo>
                <a:lnTo>
                  <a:pt x="223887" y="361950"/>
                </a:lnTo>
                <a:lnTo>
                  <a:pt x="221678" y="363220"/>
                </a:lnTo>
                <a:lnTo>
                  <a:pt x="97382" y="408940"/>
                </a:lnTo>
                <a:lnTo>
                  <a:pt x="95139" y="410210"/>
                </a:lnTo>
                <a:close/>
              </a:path>
              <a:path extrusionOk="0" h="853440" w="864870">
                <a:moveTo>
                  <a:pt x="632936" y="397510"/>
                </a:moveTo>
                <a:lnTo>
                  <a:pt x="586636" y="397510"/>
                </a:lnTo>
                <a:lnTo>
                  <a:pt x="658224" y="335280"/>
                </a:lnTo>
                <a:lnTo>
                  <a:pt x="679237" y="388620"/>
                </a:lnTo>
                <a:lnTo>
                  <a:pt x="645006" y="388620"/>
                </a:lnTo>
                <a:lnTo>
                  <a:pt x="643146" y="389890"/>
                </a:lnTo>
                <a:lnTo>
                  <a:pt x="641625" y="389890"/>
                </a:lnTo>
                <a:lnTo>
                  <a:pt x="640222" y="391160"/>
                </a:lnTo>
                <a:lnTo>
                  <a:pt x="632936" y="397510"/>
                </a:lnTo>
                <a:close/>
              </a:path>
              <a:path extrusionOk="0" h="853440" w="864870">
                <a:moveTo>
                  <a:pt x="792009" y="662940"/>
                </a:moveTo>
                <a:lnTo>
                  <a:pt x="543244" y="662940"/>
                </a:lnTo>
                <a:lnTo>
                  <a:pt x="546303" y="661670"/>
                </a:lnTo>
                <a:lnTo>
                  <a:pt x="555076" y="661670"/>
                </a:lnTo>
                <a:lnTo>
                  <a:pt x="586542" y="660400"/>
                </a:lnTo>
                <a:lnTo>
                  <a:pt x="612448" y="660400"/>
                </a:lnTo>
                <a:lnTo>
                  <a:pt x="638381" y="659130"/>
                </a:lnTo>
                <a:lnTo>
                  <a:pt x="690298" y="657860"/>
                </a:lnTo>
                <a:lnTo>
                  <a:pt x="712289" y="656590"/>
                </a:lnTo>
                <a:lnTo>
                  <a:pt x="730930" y="656590"/>
                </a:lnTo>
                <a:lnTo>
                  <a:pt x="750282" y="655320"/>
                </a:lnTo>
                <a:lnTo>
                  <a:pt x="745732" y="643890"/>
                </a:lnTo>
                <a:lnTo>
                  <a:pt x="728615" y="600710"/>
                </a:lnTo>
                <a:lnTo>
                  <a:pt x="663956" y="435610"/>
                </a:lnTo>
                <a:lnTo>
                  <a:pt x="645006" y="388620"/>
                </a:lnTo>
                <a:lnTo>
                  <a:pt x="679237" y="388620"/>
                </a:lnTo>
                <a:lnTo>
                  <a:pt x="701250" y="444500"/>
                </a:lnTo>
                <a:lnTo>
                  <a:pt x="708141" y="462280"/>
                </a:lnTo>
                <a:lnTo>
                  <a:pt x="711564" y="471170"/>
                </a:lnTo>
                <a:lnTo>
                  <a:pt x="774917" y="632460"/>
                </a:lnTo>
                <a:lnTo>
                  <a:pt x="839909" y="632460"/>
                </a:lnTo>
                <a:lnTo>
                  <a:pt x="792009" y="662940"/>
                </a:lnTo>
                <a:close/>
              </a:path>
              <a:path extrusionOk="0" h="853440" w="864870">
                <a:moveTo>
                  <a:pt x="95139" y="556260"/>
                </a:moveTo>
                <a:lnTo>
                  <a:pt x="92867" y="556260"/>
                </a:lnTo>
                <a:lnTo>
                  <a:pt x="88262" y="554990"/>
                </a:lnTo>
                <a:lnTo>
                  <a:pt x="86102" y="554990"/>
                </a:lnTo>
                <a:lnTo>
                  <a:pt x="75800" y="542290"/>
                </a:lnTo>
                <a:lnTo>
                  <a:pt x="75243" y="541020"/>
                </a:lnTo>
                <a:lnTo>
                  <a:pt x="75122" y="538480"/>
                </a:lnTo>
                <a:lnTo>
                  <a:pt x="75751" y="533400"/>
                </a:lnTo>
                <a:lnTo>
                  <a:pt x="76478" y="532130"/>
                </a:lnTo>
                <a:lnTo>
                  <a:pt x="78759" y="527050"/>
                </a:lnTo>
                <a:lnTo>
                  <a:pt x="212285" y="474980"/>
                </a:lnTo>
                <a:lnTo>
                  <a:pt x="221407" y="474980"/>
                </a:lnTo>
                <a:lnTo>
                  <a:pt x="223568" y="476250"/>
                </a:lnTo>
                <a:lnTo>
                  <a:pt x="227606" y="478790"/>
                </a:lnTo>
                <a:lnTo>
                  <a:pt x="229333" y="480060"/>
                </a:lnTo>
                <a:lnTo>
                  <a:pt x="232199" y="483870"/>
                </a:lnTo>
                <a:lnTo>
                  <a:pt x="233233" y="485140"/>
                </a:lnTo>
                <a:lnTo>
                  <a:pt x="233867" y="487680"/>
                </a:lnTo>
                <a:lnTo>
                  <a:pt x="234424" y="490220"/>
                </a:lnTo>
                <a:lnTo>
                  <a:pt x="234547" y="491490"/>
                </a:lnTo>
                <a:lnTo>
                  <a:pt x="233926" y="496570"/>
                </a:lnTo>
                <a:lnTo>
                  <a:pt x="233204" y="499110"/>
                </a:lnTo>
                <a:lnTo>
                  <a:pt x="230937" y="502920"/>
                </a:lnTo>
                <a:lnTo>
                  <a:pt x="229472" y="504190"/>
                </a:lnTo>
                <a:lnTo>
                  <a:pt x="225881" y="508000"/>
                </a:lnTo>
                <a:lnTo>
                  <a:pt x="223881" y="508000"/>
                </a:lnTo>
                <a:lnTo>
                  <a:pt x="221678" y="509270"/>
                </a:lnTo>
                <a:lnTo>
                  <a:pt x="97382" y="554990"/>
                </a:lnTo>
                <a:lnTo>
                  <a:pt x="95139" y="556260"/>
                </a:lnTo>
                <a:close/>
              </a:path>
              <a:path extrusionOk="0" h="853440" w="864870">
                <a:moveTo>
                  <a:pt x="515165" y="698500"/>
                </a:moveTo>
                <a:lnTo>
                  <a:pt x="416287" y="698500"/>
                </a:lnTo>
                <a:lnTo>
                  <a:pt x="422896" y="697230"/>
                </a:lnTo>
                <a:lnTo>
                  <a:pt x="440080" y="693420"/>
                </a:lnTo>
                <a:lnTo>
                  <a:pt x="485103" y="678180"/>
                </a:lnTo>
                <a:lnTo>
                  <a:pt x="499257" y="673100"/>
                </a:lnTo>
                <a:lnTo>
                  <a:pt x="506404" y="671830"/>
                </a:lnTo>
                <a:lnTo>
                  <a:pt x="456105" y="543560"/>
                </a:lnTo>
                <a:lnTo>
                  <a:pt x="490017" y="543560"/>
                </a:lnTo>
                <a:lnTo>
                  <a:pt x="510066" y="594360"/>
                </a:lnTo>
                <a:lnTo>
                  <a:pt x="521532" y="623570"/>
                </a:lnTo>
                <a:lnTo>
                  <a:pt x="532851" y="652780"/>
                </a:lnTo>
                <a:lnTo>
                  <a:pt x="533537" y="656590"/>
                </a:lnTo>
                <a:lnTo>
                  <a:pt x="535186" y="659130"/>
                </a:lnTo>
                <a:lnTo>
                  <a:pt x="540408" y="661670"/>
                </a:lnTo>
                <a:lnTo>
                  <a:pt x="543244" y="662940"/>
                </a:lnTo>
                <a:lnTo>
                  <a:pt x="792009" y="662940"/>
                </a:lnTo>
                <a:lnTo>
                  <a:pt x="788018" y="665480"/>
                </a:lnTo>
                <a:lnTo>
                  <a:pt x="790252" y="670560"/>
                </a:lnTo>
                <a:lnTo>
                  <a:pt x="794779" y="681990"/>
                </a:lnTo>
                <a:lnTo>
                  <a:pt x="667971" y="689610"/>
                </a:lnTo>
                <a:lnTo>
                  <a:pt x="624781" y="690880"/>
                </a:lnTo>
                <a:lnTo>
                  <a:pt x="605612" y="692150"/>
                </a:lnTo>
                <a:lnTo>
                  <a:pt x="586519" y="692150"/>
                </a:lnTo>
                <a:lnTo>
                  <a:pt x="554936" y="693420"/>
                </a:lnTo>
                <a:lnTo>
                  <a:pt x="534267" y="693420"/>
                </a:lnTo>
                <a:lnTo>
                  <a:pt x="531187" y="694690"/>
                </a:lnTo>
                <a:lnTo>
                  <a:pt x="528149" y="694690"/>
                </a:lnTo>
                <a:lnTo>
                  <a:pt x="524043" y="695960"/>
                </a:lnTo>
                <a:lnTo>
                  <a:pt x="519715" y="697230"/>
                </a:lnTo>
                <a:lnTo>
                  <a:pt x="515165" y="698500"/>
                </a:lnTo>
                <a:close/>
              </a:path>
              <a:path extrusionOk="0" h="853440" w="864870">
                <a:moveTo>
                  <a:pt x="415141" y="730250"/>
                </a:moveTo>
                <a:lnTo>
                  <a:pt x="409542" y="730250"/>
                </a:lnTo>
                <a:lnTo>
                  <a:pt x="387631" y="725170"/>
                </a:lnTo>
                <a:lnTo>
                  <a:pt x="349472" y="702310"/>
                </a:lnTo>
                <a:lnTo>
                  <a:pt x="338436" y="689610"/>
                </a:lnTo>
                <a:lnTo>
                  <a:pt x="335269" y="685800"/>
                </a:lnTo>
                <a:lnTo>
                  <a:pt x="321223" y="648970"/>
                </a:lnTo>
                <a:lnTo>
                  <a:pt x="321081" y="648970"/>
                </a:lnTo>
                <a:lnTo>
                  <a:pt x="320989" y="647700"/>
                </a:lnTo>
                <a:lnTo>
                  <a:pt x="318766" y="646430"/>
                </a:lnTo>
                <a:lnTo>
                  <a:pt x="316661" y="646430"/>
                </a:lnTo>
                <a:lnTo>
                  <a:pt x="314438" y="645160"/>
                </a:lnTo>
                <a:lnTo>
                  <a:pt x="304115" y="642620"/>
                </a:lnTo>
                <a:lnTo>
                  <a:pt x="293792" y="641350"/>
                </a:lnTo>
                <a:lnTo>
                  <a:pt x="352034" y="641350"/>
                </a:lnTo>
                <a:lnTo>
                  <a:pt x="352642" y="645160"/>
                </a:lnTo>
                <a:lnTo>
                  <a:pt x="354221" y="651510"/>
                </a:lnTo>
                <a:lnTo>
                  <a:pt x="355283" y="655320"/>
                </a:lnTo>
                <a:lnTo>
                  <a:pt x="356613" y="657860"/>
                </a:lnTo>
                <a:lnTo>
                  <a:pt x="358210" y="661670"/>
                </a:lnTo>
                <a:lnTo>
                  <a:pt x="390437" y="693420"/>
                </a:lnTo>
                <a:lnTo>
                  <a:pt x="409710" y="698500"/>
                </a:lnTo>
                <a:lnTo>
                  <a:pt x="515165" y="698500"/>
                </a:lnTo>
                <a:lnTo>
                  <a:pt x="520058" y="711200"/>
                </a:lnTo>
                <a:lnTo>
                  <a:pt x="485805" y="711200"/>
                </a:lnTo>
                <a:lnTo>
                  <a:pt x="461547" y="721360"/>
                </a:lnTo>
                <a:lnTo>
                  <a:pt x="453637" y="723900"/>
                </a:lnTo>
                <a:lnTo>
                  <a:pt x="455617" y="728980"/>
                </a:lnTo>
                <a:lnTo>
                  <a:pt x="417442" y="728980"/>
                </a:lnTo>
                <a:lnTo>
                  <a:pt x="415141" y="730250"/>
                </a:lnTo>
                <a:close/>
              </a:path>
              <a:path extrusionOk="0" h="853440" w="864870">
                <a:moveTo>
                  <a:pt x="558694" y="817880"/>
                </a:moveTo>
                <a:lnTo>
                  <a:pt x="490952" y="817880"/>
                </a:lnTo>
                <a:lnTo>
                  <a:pt x="515471" y="808990"/>
                </a:lnTo>
                <a:lnTo>
                  <a:pt x="523482" y="805180"/>
                </a:lnTo>
                <a:lnTo>
                  <a:pt x="514099" y="781050"/>
                </a:lnTo>
                <a:lnTo>
                  <a:pt x="495595" y="735330"/>
                </a:lnTo>
                <a:lnTo>
                  <a:pt x="486284" y="711200"/>
                </a:lnTo>
                <a:lnTo>
                  <a:pt x="520058" y="711200"/>
                </a:lnTo>
                <a:lnTo>
                  <a:pt x="523484" y="720090"/>
                </a:lnTo>
                <a:lnTo>
                  <a:pt x="526266" y="726440"/>
                </a:lnTo>
                <a:lnTo>
                  <a:pt x="549356" y="786130"/>
                </a:lnTo>
                <a:lnTo>
                  <a:pt x="556925" y="805180"/>
                </a:lnTo>
                <a:lnTo>
                  <a:pt x="559234" y="814070"/>
                </a:lnTo>
                <a:lnTo>
                  <a:pt x="558694" y="817880"/>
                </a:lnTo>
                <a:close/>
              </a:path>
              <a:path extrusionOk="0" h="853440" w="864870">
                <a:moveTo>
                  <a:pt x="483125" y="853440"/>
                </a:moveTo>
                <a:lnTo>
                  <a:pt x="475580" y="853440"/>
                </a:lnTo>
                <a:lnTo>
                  <a:pt x="469813" y="848360"/>
                </a:lnTo>
                <a:lnTo>
                  <a:pt x="464983" y="838200"/>
                </a:lnTo>
                <a:lnTo>
                  <a:pt x="455019" y="812800"/>
                </a:lnTo>
                <a:lnTo>
                  <a:pt x="445010" y="787400"/>
                </a:lnTo>
                <a:lnTo>
                  <a:pt x="435045" y="762000"/>
                </a:lnTo>
                <a:lnTo>
                  <a:pt x="425212" y="736600"/>
                </a:lnTo>
                <a:lnTo>
                  <a:pt x="424619" y="734060"/>
                </a:lnTo>
                <a:lnTo>
                  <a:pt x="423367" y="732790"/>
                </a:lnTo>
                <a:lnTo>
                  <a:pt x="419547" y="730250"/>
                </a:lnTo>
                <a:lnTo>
                  <a:pt x="417442" y="728980"/>
                </a:lnTo>
                <a:lnTo>
                  <a:pt x="455617" y="728980"/>
                </a:lnTo>
                <a:lnTo>
                  <a:pt x="463043" y="748030"/>
                </a:lnTo>
                <a:lnTo>
                  <a:pt x="490952" y="817880"/>
                </a:lnTo>
                <a:lnTo>
                  <a:pt x="558694" y="817880"/>
                </a:lnTo>
                <a:lnTo>
                  <a:pt x="558334" y="820420"/>
                </a:lnTo>
                <a:lnTo>
                  <a:pt x="554039" y="825500"/>
                </a:lnTo>
                <a:lnTo>
                  <a:pt x="546163" y="830580"/>
                </a:lnTo>
                <a:lnTo>
                  <a:pt x="493291" y="850900"/>
                </a:lnTo>
                <a:lnTo>
                  <a:pt x="483125" y="8534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94" name="Google Shape;94;p17"/>
          <p:cNvSpPr/>
          <p:nvPr/>
        </p:nvSpPr>
        <p:spPr>
          <a:xfrm>
            <a:off x="6817637" y="3467407"/>
            <a:ext cx="466725" cy="447040"/>
          </a:xfrm>
          <a:custGeom>
            <a:rect b="b" l="l" r="r" t="t"/>
            <a:pathLst>
              <a:path extrusionOk="0" h="894079" w="933450">
                <a:moveTo>
                  <a:pt x="263153" y="521969"/>
                </a:moveTo>
                <a:lnTo>
                  <a:pt x="210126" y="516889"/>
                </a:lnTo>
                <a:lnTo>
                  <a:pt x="160732" y="501649"/>
                </a:lnTo>
                <a:lnTo>
                  <a:pt x="116031" y="477519"/>
                </a:lnTo>
                <a:lnTo>
                  <a:pt x="77086" y="445769"/>
                </a:lnTo>
                <a:lnTo>
                  <a:pt x="44952" y="406399"/>
                </a:lnTo>
                <a:lnTo>
                  <a:pt x="20686" y="361949"/>
                </a:lnTo>
                <a:lnTo>
                  <a:pt x="5348" y="313689"/>
                </a:lnTo>
                <a:lnTo>
                  <a:pt x="0" y="260349"/>
                </a:lnTo>
                <a:lnTo>
                  <a:pt x="5348" y="208279"/>
                </a:lnTo>
                <a:lnTo>
                  <a:pt x="20686" y="158749"/>
                </a:lnTo>
                <a:lnTo>
                  <a:pt x="44952" y="114299"/>
                </a:lnTo>
                <a:lnTo>
                  <a:pt x="77086" y="76199"/>
                </a:lnTo>
                <a:lnTo>
                  <a:pt x="116022" y="44449"/>
                </a:lnTo>
                <a:lnTo>
                  <a:pt x="160723" y="20319"/>
                </a:lnTo>
                <a:lnTo>
                  <a:pt x="210123" y="5079"/>
                </a:lnTo>
                <a:lnTo>
                  <a:pt x="263153" y="0"/>
                </a:lnTo>
                <a:lnTo>
                  <a:pt x="316180" y="5079"/>
                </a:lnTo>
                <a:lnTo>
                  <a:pt x="365575" y="20319"/>
                </a:lnTo>
                <a:lnTo>
                  <a:pt x="382043" y="29209"/>
                </a:lnTo>
                <a:lnTo>
                  <a:pt x="263153" y="29209"/>
                </a:lnTo>
                <a:lnTo>
                  <a:pt x="216169" y="34289"/>
                </a:lnTo>
                <a:lnTo>
                  <a:pt x="172403" y="46989"/>
                </a:lnTo>
                <a:lnTo>
                  <a:pt x="132797" y="68579"/>
                </a:lnTo>
                <a:lnTo>
                  <a:pt x="98294" y="96519"/>
                </a:lnTo>
                <a:lnTo>
                  <a:pt x="69828" y="130809"/>
                </a:lnTo>
                <a:lnTo>
                  <a:pt x="48330" y="170179"/>
                </a:lnTo>
                <a:lnTo>
                  <a:pt x="34742" y="214629"/>
                </a:lnTo>
                <a:lnTo>
                  <a:pt x="30004" y="260349"/>
                </a:lnTo>
                <a:lnTo>
                  <a:pt x="34739" y="307339"/>
                </a:lnTo>
                <a:lnTo>
                  <a:pt x="48322" y="350519"/>
                </a:lnTo>
                <a:lnTo>
                  <a:pt x="69818" y="389889"/>
                </a:lnTo>
                <a:lnTo>
                  <a:pt x="98294" y="424179"/>
                </a:lnTo>
                <a:lnTo>
                  <a:pt x="132797" y="453389"/>
                </a:lnTo>
                <a:lnTo>
                  <a:pt x="172403" y="473709"/>
                </a:lnTo>
                <a:lnTo>
                  <a:pt x="216169" y="487679"/>
                </a:lnTo>
                <a:lnTo>
                  <a:pt x="263153" y="492759"/>
                </a:lnTo>
                <a:lnTo>
                  <a:pt x="382043" y="492759"/>
                </a:lnTo>
                <a:lnTo>
                  <a:pt x="365575" y="501649"/>
                </a:lnTo>
                <a:lnTo>
                  <a:pt x="316180" y="516889"/>
                </a:lnTo>
                <a:lnTo>
                  <a:pt x="263153" y="521969"/>
                </a:lnTo>
                <a:close/>
              </a:path>
              <a:path extrusionOk="0" h="894079" w="933450">
                <a:moveTo>
                  <a:pt x="382043" y="492759"/>
                </a:moveTo>
                <a:lnTo>
                  <a:pt x="263153" y="492759"/>
                </a:lnTo>
                <a:lnTo>
                  <a:pt x="310137" y="487679"/>
                </a:lnTo>
                <a:lnTo>
                  <a:pt x="353903" y="473709"/>
                </a:lnTo>
                <a:lnTo>
                  <a:pt x="393509" y="453389"/>
                </a:lnTo>
                <a:lnTo>
                  <a:pt x="428012" y="424179"/>
                </a:lnTo>
                <a:lnTo>
                  <a:pt x="456478" y="389889"/>
                </a:lnTo>
                <a:lnTo>
                  <a:pt x="477976" y="350519"/>
                </a:lnTo>
                <a:lnTo>
                  <a:pt x="491564" y="307339"/>
                </a:lnTo>
                <a:lnTo>
                  <a:pt x="496303" y="260349"/>
                </a:lnTo>
                <a:lnTo>
                  <a:pt x="491564" y="214629"/>
                </a:lnTo>
                <a:lnTo>
                  <a:pt x="477976" y="170179"/>
                </a:lnTo>
                <a:lnTo>
                  <a:pt x="456478" y="130809"/>
                </a:lnTo>
                <a:lnTo>
                  <a:pt x="428012" y="96519"/>
                </a:lnTo>
                <a:lnTo>
                  <a:pt x="393509" y="68579"/>
                </a:lnTo>
                <a:lnTo>
                  <a:pt x="353903" y="46989"/>
                </a:lnTo>
                <a:lnTo>
                  <a:pt x="310137" y="34289"/>
                </a:lnTo>
                <a:lnTo>
                  <a:pt x="263153" y="29209"/>
                </a:lnTo>
                <a:lnTo>
                  <a:pt x="382043" y="29209"/>
                </a:lnTo>
                <a:lnTo>
                  <a:pt x="449220" y="76199"/>
                </a:lnTo>
                <a:lnTo>
                  <a:pt x="481354" y="114299"/>
                </a:lnTo>
                <a:lnTo>
                  <a:pt x="505621" y="158749"/>
                </a:lnTo>
                <a:lnTo>
                  <a:pt x="520958" y="208279"/>
                </a:lnTo>
                <a:lnTo>
                  <a:pt x="526307" y="260349"/>
                </a:lnTo>
                <a:lnTo>
                  <a:pt x="520958" y="313689"/>
                </a:lnTo>
                <a:lnTo>
                  <a:pt x="505621" y="361949"/>
                </a:lnTo>
                <a:lnTo>
                  <a:pt x="481354" y="406399"/>
                </a:lnTo>
                <a:lnTo>
                  <a:pt x="449220" y="445769"/>
                </a:lnTo>
                <a:lnTo>
                  <a:pt x="410275" y="477519"/>
                </a:lnTo>
                <a:lnTo>
                  <a:pt x="382043" y="492759"/>
                </a:lnTo>
                <a:close/>
              </a:path>
              <a:path extrusionOk="0" h="894079" w="933450">
                <a:moveTo>
                  <a:pt x="278085" y="140969"/>
                </a:moveTo>
                <a:lnTo>
                  <a:pt x="248221" y="140969"/>
                </a:lnTo>
                <a:lnTo>
                  <a:pt x="248221" y="104139"/>
                </a:lnTo>
                <a:lnTo>
                  <a:pt x="254917" y="97789"/>
                </a:lnTo>
                <a:lnTo>
                  <a:pt x="271412" y="97789"/>
                </a:lnTo>
                <a:lnTo>
                  <a:pt x="278085" y="104139"/>
                </a:lnTo>
                <a:lnTo>
                  <a:pt x="278085" y="140969"/>
                </a:lnTo>
                <a:close/>
              </a:path>
              <a:path extrusionOk="0" h="894079" w="933450">
                <a:moveTo>
                  <a:pt x="794389" y="297179"/>
                </a:moveTo>
                <a:lnTo>
                  <a:pt x="744407" y="297179"/>
                </a:lnTo>
                <a:lnTo>
                  <a:pt x="731094" y="275589"/>
                </a:lnTo>
                <a:lnTo>
                  <a:pt x="716139" y="256539"/>
                </a:lnTo>
                <a:lnTo>
                  <a:pt x="681693" y="219709"/>
                </a:lnTo>
                <a:lnTo>
                  <a:pt x="628250" y="181609"/>
                </a:lnTo>
                <a:lnTo>
                  <a:pt x="567300" y="156209"/>
                </a:lnTo>
                <a:lnTo>
                  <a:pt x="559367" y="153669"/>
                </a:lnTo>
                <a:lnTo>
                  <a:pt x="554911" y="144779"/>
                </a:lnTo>
                <a:lnTo>
                  <a:pt x="559694" y="129539"/>
                </a:lnTo>
                <a:lnTo>
                  <a:pt x="568046" y="125729"/>
                </a:lnTo>
                <a:lnTo>
                  <a:pt x="575956" y="128269"/>
                </a:lnTo>
                <a:lnTo>
                  <a:pt x="642914" y="156209"/>
                </a:lnTo>
                <a:lnTo>
                  <a:pt x="701595" y="198119"/>
                </a:lnTo>
                <a:lnTo>
                  <a:pt x="738006" y="236219"/>
                </a:lnTo>
                <a:lnTo>
                  <a:pt x="768206" y="279399"/>
                </a:lnTo>
                <a:lnTo>
                  <a:pt x="799147" y="279399"/>
                </a:lnTo>
                <a:lnTo>
                  <a:pt x="794389" y="297179"/>
                </a:lnTo>
                <a:close/>
              </a:path>
              <a:path extrusionOk="0" h="894079" w="933450">
                <a:moveTo>
                  <a:pt x="334421" y="350519"/>
                </a:moveTo>
                <a:lnTo>
                  <a:pt x="278342" y="350519"/>
                </a:lnTo>
                <a:lnTo>
                  <a:pt x="285907" y="349249"/>
                </a:lnTo>
                <a:lnTo>
                  <a:pt x="292962" y="347979"/>
                </a:lnTo>
                <a:lnTo>
                  <a:pt x="316022" y="313689"/>
                </a:lnTo>
                <a:lnTo>
                  <a:pt x="315252" y="306069"/>
                </a:lnTo>
                <a:lnTo>
                  <a:pt x="285897" y="276859"/>
                </a:lnTo>
                <a:lnTo>
                  <a:pt x="278342" y="275589"/>
                </a:lnTo>
                <a:lnTo>
                  <a:pt x="247964" y="275589"/>
                </a:lnTo>
                <a:lnTo>
                  <a:pt x="234363" y="274319"/>
                </a:lnTo>
                <a:lnTo>
                  <a:pt x="200159" y="256539"/>
                </a:lnTo>
                <a:lnTo>
                  <a:pt x="181664" y="222249"/>
                </a:lnTo>
                <a:lnTo>
                  <a:pt x="180280" y="208279"/>
                </a:lnTo>
                <a:lnTo>
                  <a:pt x="181664" y="194309"/>
                </a:lnTo>
                <a:lnTo>
                  <a:pt x="210178" y="152399"/>
                </a:lnTo>
                <a:lnTo>
                  <a:pt x="247964" y="140969"/>
                </a:lnTo>
                <a:lnTo>
                  <a:pt x="278342" y="140969"/>
                </a:lnTo>
                <a:lnTo>
                  <a:pt x="316129" y="152399"/>
                </a:lnTo>
                <a:lnTo>
                  <a:pt x="334421" y="171449"/>
                </a:lnTo>
                <a:lnTo>
                  <a:pt x="240400" y="171449"/>
                </a:lnTo>
                <a:lnTo>
                  <a:pt x="233345" y="173989"/>
                </a:lnTo>
                <a:lnTo>
                  <a:pt x="210284" y="208279"/>
                </a:lnTo>
                <a:lnTo>
                  <a:pt x="211055" y="215899"/>
                </a:lnTo>
                <a:lnTo>
                  <a:pt x="240410" y="245109"/>
                </a:lnTo>
                <a:lnTo>
                  <a:pt x="247965" y="246379"/>
                </a:lnTo>
                <a:lnTo>
                  <a:pt x="278342" y="246379"/>
                </a:lnTo>
                <a:lnTo>
                  <a:pt x="291944" y="247649"/>
                </a:lnTo>
                <a:lnTo>
                  <a:pt x="326148" y="265429"/>
                </a:lnTo>
                <a:lnTo>
                  <a:pt x="344643" y="299719"/>
                </a:lnTo>
                <a:lnTo>
                  <a:pt x="346026" y="313689"/>
                </a:lnTo>
                <a:lnTo>
                  <a:pt x="344643" y="326389"/>
                </a:lnTo>
                <a:lnTo>
                  <a:pt x="340680" y="339089"/>
                </a:lnTo>
                <a:lnTo>
                  <a:pt x="334421" y="350519"/>
                </a:lnTo>
                <a:close/>
              </a:path>
              <a:path extrusionOk="0" h="894079" w="933450">
                <a:moveTo>
                  <a:pt x="339306" y="223519"/>
                </a:moveTo>
                <a:lnTo>
                  <a:pt x="322741" y="223519"/>
                </a:lnTo>
                <a:lnTo>
                  <a:pt x="316022" y="217169"/>
                </a:lnTo>
                <a:lnTo>
                  <a:pt x="316022" y="208279"/>
                </a:lnTo>
                <a:lnTo>
                  <a:pt x="315252" y="200659"/>
                </a:lnTo>
                <a:lnTo>
                  <a:pt x="285897" y="171449"/>
                </a:lnTo>
                <a:lnTo>
                  <a:pt x="334421" y="171449"/>
                </a:lnTo>
                <a:lnTo>
                  <a:pt x="340680" y="182879"/>
                </a:lnTo>
                <a:lnTo>
                  <a:pt x="344642" y="194309"/>
                </a:lnTo>
                <a:lnTo>
                  <a:pt x="346026" y="208279"/>
                </a:lnTo>
                <a:lnTo>
                  <a:pt x="346026" y="217169"/>
                </a:lnTo>
                <a:lnTo>
                  <a:pt x="339306" y="223519"/>
                </a:lnTo>
                <a:close/>
              </a:path>
              <a:path extrusionOk="0" h="894079" w="933450">
                <a:moveTo>
                  <a:pt x="799147" y="279399"/>
                </a:moveTo>
                <a:lnTo>
                  <a:pt x="768206" y="279399"/>
                </a:lnTo>
                <a:lnTo>
                  <a:pt x="779055" y="238759"/>
                </a:lnTo>
                <a:lnTo>
                  <a:pt x="781154" y="229869"/>
                </a:lnTo>
                <a:lnTo>
                  <a:pt x="789344" y="226059"/>
                </a:lnTo>
                <a:lnTo>
                  <a:pt x="805302" y="229869"/>
                </a:lnTo>
                <a:lnTo>
                  <a:pt x="810085" y="237489"/>
                </a:lnTo>
                <a:lnTo>
                  <a:pt x="807985" y="246379"/>
                </a:lnTo>
                <a:lnTo>
                  <a:pt x="799147" y="279399"/>
                </a:lnTo>
                <a:close/>
              </a:path>
              <a:path extrusionOk="0" h="894079" w="933450">
                <a:moveTo>
                  <a:pt x="778611" y="334009"/>
                </a:moveTo>
                <a:lnTo>
                  <a:pt x="768835" y="334009"/>
                </a:lnTo>
                <a:lnTo>
                  <a:pt x="693102" y="314959"/>
                </a:lnTo>
                <a:lnTo>
                  <a:pt x="685123" y="312419"/>
                </a:lnTo>
                <a:lnTo>
                  <a:pt x="680340" y="304799"/>
                </a:lnTo>
                <a:lnTo>
                  <a:pt x="684539" y="288289"/>
                </a:lnTo>
                <a:lnTo>
                  <a:pt x="692729" y="283209"/>
                </a:lnTo>
                <a:lnTo>
                  <a:pt x="700708" y="285749"/>
                </a:lnTo>
                <a:lnTo>
                  <a:pt x="744407" y="297179"/>
                </a:lnTo>
                <a:lnTo>
                  <a:pt x="794389" y="297179"/>
                </a:lnTo>
                <a:lnTo>
                  <a:pt x="785891" y="328929"/>
                </a:lnTo>
                <a:lnTo>
                  <a:pt x="782671" y="331469"/>
                </a:lnTo>
                <a:lnTo>
                  <a:pt x="778611" y="334009"/>
                </a:lnTo>
                <a:close/>
              </a:path>
              <a:path extrusionOk="0" h="894079" w="933450">
                <a:moveTo>
                  <a:pt x="278342" y="379729"/>
                </a:moveTo>
                <a:lnTo>
                  <a:pt x="247964" y="379729"/>
                </a:lnTo>
                <a:lnTo>
                  <a:pt x="234363" y="378459"/>
                </a:lnTo>
                <a:lnTo>
                  <a:pt x="200159" y="360679"/>
                </a:lnTo>
                <a:lnTo>
                  <a:pt x="181664" y="326389"/>
                </a:lnTo>
                <a:lnTo>
                  <a:pt x="180280" y="313689"/>
                </a:lnTo>
                <a:lnTo>
                  <a:pt x="180280" y="304799"/>
                </a:lnTo>
                <a:lnTo>
                  <a:pt x="187000" y="298449"/>
                </a:lnTo>
                <a:lnTo>
                  <a:pt x="203565" y="298449"/>
                </a:lnTo>
                <a:lnTo>
                  <a:pt x="210284" y="304799"/>
                </a:lnTo>
                <a:lnTo>
                  <a:pt x="210284" y="313689"/>
                </a:lnTo>
                <a:lnTo>
                  <a:pt x="211055" y="320039"/>
                </a:lnTo>
                <a:lnTo>
                  <a:pt x="240410" y="349249"/>
                </a:lnTo>
                <a:lnTo>
                  <a:pt x="247964" y="350519"/>
                </a:lnTo>
                <a:lnTo>
                  <a:pt x="334421" y="350519"/>
                </a:lnTo>
                <a:lnTo>
                  <a:pt x="326148" y="360679"/>
                </a:lnTo>
                <a:lnTo>
                  <a:pt x="316129" y="368299"/>
                </a:lnTo>
                <a:lnTo>
                  <a:pt x="304633" y="374649"/>
                </a:lnTo>
                <a:lnTo>
                  <a:pt x="291944" y="378459"/>
                </a:lnTo>
                <a:lnTo>
                  <a:pt x="278342" y="379729"/>
                </a:lnTo>
                <a:close/>
              </a:path>
              <a:path extrusionOk="0" h="894079" w="933450">
                <a:moveTo>
                  <a:pt x="670098" y="894079"/>
                </a:moveTo>
                <a:lnTo>
                  <a:pt x="617070" y="888999"/>
                </a:lnTo>
                <a:lnTo>
                  <a:pt x="567676" y="873759"/>
                </a:lnTo>
                <a:lnTo>
                  <a:pt x="522976" y="849629"/>
                </a:lnTo>
                <a:lnTo>
                  <a:pt x="484030" y="817879"/>
                </a:lnTo>
                <a:lnTo>
                  <a:pt x="451896" y="779779"/>
                </a:lnTo>
                <a:lnTo>
                  <a:pt x="427630" y="735329"/>
                </a:lnTo>
                <a:lnTo>
                  <a:pt x="412292" y="685799"/>
                </a:lnTo>
                <a:lnTo>
                  <a:pt x="406944" y="633729"/>
                </a:lnTo>
                <a:lnTo>
                  <a:pt x="412292" y="580389"/>
                </a:lnTo>
                <a:lnTo>
                  <a:pt x="427630" y="532129"/>
                </a:lnTo>
                <a:lnTo>
                  <a:pt x="451896" y="487679"/>
                </a:lnTo>
                <a:lnTo>
                  <a:pt x="484030" y="448309"/>
                </a:lnTo>
                <a:lnTo>
                  <a:pt x="522976" y="416559"/>
                </a:lnTo>
                <a:lnTo>
                  <a:pt x="567676" y="392429"/>
                </a:lnTo>
                <a:lnTo>
                  <a:pt x="617070" y="377189"/>
                </a:lnTo>
                <a:lnTo>
                  <a:pt x="670098" y="372109"/>
                </a:lnTo>
                <a:lnTo>
                  <a:pt x="723125" y="377189"/>
                </a:lnTo>
                <a:lnTo>
                  <a:pt x="772519" y="392429"/>
                </a:lnTo>
                <a:lnTo>
                  <a:pt x="788987" y="401319"/>
                </a:lnTo>
                <a:lnTo>
                  <a:pt x="670121" y="401319"/>
                </a:lnTo>
                <a:lnTo>
                  <a:pt x="623137" y="406399"/>
                </a:lnTo>
                <a:lnTo>
                  <a:pt x="579371" y="420369"/>
                </a:lnTo>
                <a:lnTo>
                  <a:pt x="539765" y="440689"/>
                </a:lnTo>
                <a:lnTo>
                  <a:pt x="505262" y="469899"/>
                </a:lnTo>
                <a:lnTo>
                  <a:pt x="476796" y="504189"/>
                </a:lnTo>
                <a:lnTo>
                  <a:pt x="455298" y="543559"/>
                </a:lnTo>
                <a:lnTo>
                  <a:pt x="441710" y="586739"/>
                </a:lnTo>
                <a:lnTo>
                  <a:pt x="436971" y="633729"/>
                </a:lnTo>
                <a:lnTo>
                  <a:pt x="441710" y="679449"/>
                </a:lnTo>
                <a:lnTo>
                  <a:pt x="455298" y="723899"/>
                </a:lnTo>
                <a:lnTo>
                  <a:pt x="476796" y="763269"/>
                </a:lnTo>
                <a:lnTo>
                  <a:pt x="505262" y="797559"/>
                </a:lnTo>
                <a:lnTo>
                  <a:pt x="539765" y="825499"/>
                </a:lnTo>
                <a:lnTo>
                  <a:pt x="579371" y="847089"/>
                </a:lnTo>
                <a:lnTo>
                  <a:pt x="623137" y="859789"/>
                </a:lnTo>
                <a:lnTo>
                  <a:pt x="670121" y="864869"/>
                </a:lnTo>
                <a:lnTo>
                  <a:pt x="788987" y="864869"/>
                </a:lnTo>
                <a:lnTo>
                  <a:pt x="772519" y="873759"/>
                </a:lnTo>
                <a:lnTo>
                  <a:pt x="723125" y="888999"/>
                </a:lnTo>
                <a:lnTo>
                  <a:pt x="670098" y="894079"/>
                </a:lnTo>
                <a:close/>
              </a:path>
              <a:path extrusionOk="0" h="894079" w="933450">
                <a:moveTo>
                  <a:pt x="271389" y="424179"/>
                </a:moveTo>
                <a:lnTo>
                  <a:pt x="254894" y="424179"/>
                </a:lnTo>
                <a:lnTo>
                  <a:pt x="248221" y="417829"/>
                </a:lnTo>
                <a:lnTo>
                  <a:pt x="248221" y="379729"/>
                </a:lnTo>
                <a:lnTo>
                  <a:pt x="278085" y="379729"/>
                </a:lnTo>
                <a:lnTo>
                  <a:pt x="278085" y="417829"/>
                </a:lnTo>
                <a:lnTo>
                  <a:pt x="271389" y="424179"/>
                </a:lnTo>
                <a:close/>
              </a:path>
              <a:path extrusionOk="0" h="894079" w="933450">
                <a:moveTo>
                  <a:pt x="788987" y="864869"/>
                </a:moveTo>
                <a:lnTo>
                  <a:pt x="670121" y="864869"/>
                </a:lnTo>
                <a:lnTo>
                  <a:pt x="717105" y="859789"/>
                </a:lnTo>
                <a:lnTo>
                  <a:pt x="760871" y="847089"/>
                </a:lnTo>
                <a:lnTo>
                  <a:pt x="800477" y="825499"/>
                </a:lnTo>
                <a:lnTo>
                  <a:pt x="834980" y="797559"/>
                </a:lnTo>
                <a:lnTo>
                  <a:pt x="863443" y="763269"/>
                </a:lnTo>
                <a:lnTo>
                  <a:pt x="884935" y="723899"/>
                </a:lnTo>
                <a:lnTo>
                  <a:pt x="898522" y="679449"/>
                </a:lnTo>
                <a:lnTo>
                  <a:pt x="903270" y="633729"/>
                </a:lnTo>
                <a:lnTo>
                  <a:pt x="898532" y="586739"/>
                </a:lnTo>
                <a:lnTo>
                  <a:pt x="884944" y="543559"/>
                </a:lnTo>
                <a:lnTo>
                  <a:pt x="863446" y="504189"/>
                </a:lnTo>
                <a:lnTo>
                  <a:pt x="834980" y="469899"/>
                </a:lnTo>
                <a:lnTo>
                  <a:pt x="800477" y="440689"/>
                </a:lnTo>
                <a:lnTo>
                  <a:pt x="760871" y="420369"/>
                </a:lnTo>
                <a:lnTo>
                  <a:pt x="717105" y="406399"/>
                </a:lnTo>
                <a:lnTo>
                  <a:pt x="670121" y="401319"/>
                </a:lnTo>
                <a:lnTo>
                  <a:pt x="788987" y="401319"/>
                </a:lnTo>
                <a:lnTo>
                  <a:pt x="856165" y="448309"/>
                </a:lnTo>
                <a:lnTo>
                  <a:pt x="888299" y="487679"/>
                </a:lnTo>
                <a:lnTo>
                  <a:pt x="912565" y="532129"/>
                </a:lnTo>
                <a:lnTo>
                  <a:pt x="927903" y="580389"/>
                </a:lnTo>
                <a:lnTo>
                  <a:pt x="933251" y="633729"/>
                </a:lnTo>
                <a:lnTo>
                  <a:pt x="927903" y="685799"/>
                </a:lnTo>
                <a:lnTo>
                  <a:pt x="912565" y="735329"/>
                </a:lnTo>
                <a:lnTo>
                  <a:pt x="888299" y="779779"/>
                </a:lnTo>
                <a:lnTo>
                  <a:pt x="856165" y="817879"/>
                </a:lnTo>
                <a:lnTo>
                  <a:pt x="817219" y="849629"/>
                </a:lnTo>
                <a:lnTo>
                  <a:pt x="788987" y="864869"/>
                </a:lnTo>
                <a:close/>
              </a:path>
              <a:path extrusionOk="0" h="894079" w="933450">
                <a:moveTo>
                  <a:pt x="633701" y="547369"/>
                </a:moveTo>
                <a:lnTo>
                  <a:pt x="603720" y="547369"/>
                </a:lnTo>
                <a:lnTo>
                  <a:pt x="603720" y="537209"/>
                </a:lnTo>
                <a:lnTo>
                  <a:pt x="615108" y="500379"/>
                </a:lnTo>
                <a:lnTo>
                  <a:pt x="656776" y="472439"/>
                </a:lnTo>
                <a:lnTo>
                  <a:pt x="670121" y="471169"/>
                </a:lnTo>
                <a:lnTo>
                  <a:pt x="683466" y="472439"/>
                </a:lnTo>
                <a:lnTo>
                  <a:pt x="695914" y="476249"/>
                </a:lnTo>
                <a:lnTo>
                  <a:pt x="707189" y="482599"/>
                </a:lnTo>
                <a:lnTo>
                  <a:pt x="717017" y="490219"/>
                </a:lnTo>
                <a:lnTo>
                  <a:pt x="717880" y="491489"/>
                </a:lnTo>
                <a:lnTo>
                  <a:pt x="724671" y="500379"/>
                </a:lnTo>
                <a:lnTo>
                  <a:pt x="670098" y="500379"/>
                </a:lnTo>
                <a:lnTo>
                  <a:pt x="662800" y="501649"/>
                </a:lnTo>
                <a:lnTo>
                  <a:pt x="634445" y="529589"/>
                </a:lnTo>
                <a:lnTo>
                  <a:pt x="633701" y="537209"/>
                </a:lnTo>
                <a:lnTo>
                  <a:pt x="633701" y="547369"/>
                </a:lnTo>
                <a:close/>
              </a:path>
              <a:path extrusionOk="0" h="894079" w="933450">
                <a:moveTo>
                  <a:pt x="736498" y="547369"/>
                </a:moveTo>
                <a:lnTo>
                  <a:pt x="706494" y="547369"/>
                </a:lnTo>
                <a:lnTo>
                  <a:pt x="706494" y="537209"/>
                </a:lnTo>
                <a:lnTo>
                  <a:pt x="705800" y="529589"/>
                </a:lnTo>
                <a:lnTo>
                  <a:pt x="703805" y="523239"/>
                </a:lnTo>
                <a:lnTo>
                  <a:pt x="700648" y="516889"/>
                </a:lnTo>
                <a:lnTo>
                  <a:pt x="696462" y="511809"/>
                </a:lnTo>
                <a:lnTo>
                  <a:pt x="695785" y="511809"/>
                </a:lnTo>
                <a:lnTo>
                  <a:pt x="690390" y="506729"/>
                </a:lnTo>
                <a:lnTo>
                  <a:pt x="684210" y="504189"/>
                </a:lnTo>
                <a:lnTo>
                  <a:pt x="677395" y="501649"/>
                </a:lnTo>
                <a:lnTo>
                  <a:pt x="670098" y="500379"/>
                </a:lnTo>
                <a:lnTo>
                  <a:pt x="724671" y="500379"/>
                </a:lnTo>
                <a:lnTo>
                  <a:pt x="725642" y="501649"/>
                </a:lnTo>
                <a:lnTo>
                  <a:pt x="731503" y="511809"/>
                </a:lnTo>
                <a:lnTo>
                  <a:pt x="735207" y="524509"/>
                </a:lnTo>
                <a:lnTo>
                  <a:pt x="736498" y="537209"/>
                </a:lnTo>
                <a:lnTo>
                  <a:pt x="736498" y="547369"/>
                </a:lnTo>
                <a:close/>
              </a:path>
              <a:path extrusionOk="0" h="894079" w="933450">
                <a:moveTo>
                  <a:pt x="783021" y="795019"/>
                </a:moveTo>
                <a:lnTo>
                  <a:pt x="557197" y="795019"/>
                </a:lnTo>
                <a:lnTo>
                  <a:pt x="550478" y="788669"/>
                </a:lnTo>
                <a:lnTo>
                  <a:pt x="550478" y="553719"/>
                </a:lnTo>
                <a:lnTo>
                  <a:pt x="557197" y="547369"/>
                </a:lnTo>
                <a:lnTo>
                  <a:pt x="783021" y="547369"/>
                </a:lnTo>
                <a:lnTo>
                  <a:pt x="789740" y="553719"/>
                </a:lnTo>
                <a:lnTo>
                  <a:pt x="789740" y="576579"/>
                </a:lnTo>
                <a:lnTo>
                  <a:pt x="580482" y="576579"/>
                </a:lnTo>
                <a:lnTo>
                  <a:pt x="580482" y="765809"/>
                </a:lnTo>
                <a:lnTo>
                  <a:pt x="789740" y="765809"/>
                </a:lnTo>
                <a:lnTo>
                  <a:pt x="789740" y="788669"/>
                </a:lnTo>
                <a:lnTo>
                  <a:pt x="783021" y="795019"/>
                </a:lnTo>
                <a:close/>
              </a:path>
              <a:path extrusionOk="0" h="894079" w="933450">
                <a:moveTo>
                  <a:pt x="143907" y="668019"/>
                </a:moveTo>
                <a:lnTo>
                  <a:pt x="127948" y="664209"/>
                </a:lnTo>
                <a:lnTo>
                  <a:pt x="123165" y="656589"/>
                </a:lnTo>
                <a:lnTo>
                  <a:pt x="125265" y="647699"/>
                </a:lnTo>
                <a:lnTo>
                  <a:pt x="147360" y="565149"/>
                </a:lnTo>
                <a:lnTo>
                  <a:pt x="150580" y="562609"/>
                </a:lnTo>
                <a:lnTo>
                  <a:pt x="154639" y="560069"/>
                </a:lnTo>
                <a:lnTo>
                  <a:pt x="164415" y="560069"/>
                </a:lnTo>
                <a:lnTo>
                  <a:pt x="240148" y="579119"/>
                </a:lnTo>
                <a:lnTo>
                  <a:pt x="248128" y="581659"/>
                </a:lnTo>
                <a:lnTo>
                  <a:pt x="252911" y="589279"/>
                </a:lnTo>
                <a:lnTo>
                  <a:pt x="250972" y="596899"/>
                </a:lnTo>
                <a:lnTo>
                  <a:pt x="188843" y="596899"/>
                </a:lnTo>
                <a:lnTo>
                  <a:pt x="199807" y="614679"/>
                </a:lnTo>
                <a:lnTo>
                  <a:pt x="165045" y="614679"/>
                </a:lnTo>
                <a:lnTo>
                  <a:pt x="154196" y="655319"/>
                </a:lnTo>
                <a:lnTo>
                  <a:pt x="152096" y="664209"/>
                </a:lnTo>
                <a:lnTo>
                  <a:pt x="143907" y="668019"/>
                </a:lnTo>
                <a:close/>
              </a:path>
              <a:path extrusionOk="0" h="894079" w="933450">
                <a:moveTo>
                  <a:pt x="627005" y="617219"/>
                </a:moveTo>
                <a:lnTo>
                  <a:pt x="610439" y="617219"/>
                </a:lnTo>
                <a:lnTo>
                  <a:pt x="603720" y="609599"/>
                </a:lnTo>
                <a:lnTo>
                  <a:pt x="603720" y="576579"/>
                </a:lnTo>
                <a:lnTo>
                  <a:pt x="633724" y="576579"/>
                </a:lnTo>
                <a:lnTo>
                  <a:pt x="633724" y="609599"/>
                </a:lnTo>
                <a:lnTo>
                  <a:pt x="627005" y="617219"/>
                </a:lnTo>
                <a:close/>
              </a:path>
              <a:path extrusionOk="0" h="894079" w="933450">
                <a:moveTo>
                  <a:pt x="729802" y="617219"/>
                </a:moveTo>
                <a:lnTo>
                  <a:pt x="713237" y="617219"/>
                </a:lnTo>
                <a:lnTo>
                  <a:pt x="706518" y="609599"/>
                </a:lnTo>
                <a:lnTo>
                  <a:pt x="706518" y="576579"/>
                </a:lnTo>
                <a:lnTo>
                  <a:pt x="736522" y="576579"/>
                </a:lnTo>
                <a:lnTo>
                  <a:pt x="736522" y="609599"/>
                </a:lnTo>
                <a:lnTo>
                  <a:pt x="729802" y="617219"/>
                </a:lnTo>
                <a:close/>
              </a:path>
              <a:path extrusionOk="0" h="894079" w="933450">
                <a:moveTo>
                  <a:pt x="789740" y="765809"/>
                </a:moveTo>
                <a:lnTo>
                  <a:pt x="759760" y="765809"/>
                </a:lnTo>
                <a:lnTo>
                  <a:pt x="759760" y="576579"/>
                </a:lnTo>
                <a:lnTo>
                  <a:pt x="789740" y="576579"/>
                </a:lnTo>
                <a:lnTo>
                  <a:pt x="789740" y="765809"/>
                </a:lnTo>
                <a:close/>
              </a:path>
              <a:path extrusionOk="0" h="894079" w="933450">
                <a:moveTo>
                  <a:pt x="240522" y="610869"/>
                </a:moveTo>
                <a:lnTo>
                  <a:pt x="232542" y="608329"/>
                </a:lnTo>
                <a:lnTo>
                  <a:pt x="188843" y="596899"/>
                </a:lnTo>
                <a:lnTo>
                  <a:pt x="250972" y="596899"/>
                </a:lnTo>
                <a:lnTo>
                  <a:pt x="248711" y="605789"/>
                </a:lnTo>
                <a:lnTo>
                  <a:pt x="240522" y="610869"/>
                </a:lnTo>
                <a:close/>
              </a:path>
              <a:path extrusionOk="0" h="894079" w="933450">
                <a:moveTo>
                  <a:pt x="365204" y="768349"/>
                </a:moveTo>
                <a:lnTo>
                  <a:pt x="322909" y="754379"/>
                </a:lnTo>
                <a:lnTo>
                  <a:pt x="259834" y="718819"/>
                </a:lnTo>
                <a:lnTo>
                  <a:pt x="212721" y="678179"/>
                </a:lnTo>
                <a:lnTo>
                  <a:pt x="179321" y="637539"/>
                </a:lnTo>
                <a:lnTo>
                  <a:pt x="165045" y="614679"/>
                </a:lnTo>
                <a:lnTo>
                  <a:pt x="199807" y="614679"/>
                </a:lnTo>
                <a:lnTo>
                  <a:pt x="202156" y="618489"/>
                </a:lnTo>
                <a:lnTo>
                  <a:pt x="217112" y="637539"/>
                </a:lnTo>
                <a:lnTo>
                  <a:pt x="251557" y="674369"/>
                </a:lnTo>
                <a:lnTo>
                  <a:pt x="305001" y="712469"/>
                </a:lnTo>
                <a:lnTo>
                  <a:pt x="365951" y="737869"/>
                </a:lnTo>
                <a:lnTo>
                  <a:pt x="373883" y="740409"/>
                </a:lnTo>
                <a:lnTo>
                  <a:pt x="378340" y="748029"/>
                </a:lnTo>
                <a:lnTo>
                  <a:pt x="375937" y="756919"/>
                </a:lnTo>
                <a:lnTo>
                  <a:pt x="373557" y="764539"/>
                </a:lnTo>
                <a:lnTo>
                  <a:pt x="365204" y="7683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7519" y="2206953"/>
            <a:ext cx="380261" cy="37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10690" y="2152175"/>
            <a:ext cx="442236" cy="44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07088" y="3515946"/>
            <a:ext cx="381714" cy="37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983906" y="4179447"/>
            <a:ext cx="716131" cy="43307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2620516" y="2832928"/>
            <a:ext cx="394335" cy="385445"/>
          </a:xfrm>
          <a:custGeom>
            <a:rect b="b" l="l" r="r" t="t"/>
            <a:pathLst>
              <a:path extrusionOk="0" h="770889" w="788670">
                <a:moveTo>
                  <a:pt x="754241" y="770890"/>
                </a:moveTo>
                <a:lnTo>
                  <a:pt x="33895" y="770890"/>
                </a:lnTo>
                <a:lnTo>
                  <a:pt x="28910" y="769620"/>
                </a:lnTo>
                <a:lnTo>
                  <a:pt x="990" y="741680"/>
                </a:lnTo>
                <a:lnTo>
                  <a:pt x="0" y="736600"/>
                </a:lnTo>
                <a:lnTo>
                  <a:pt x="1" y="33020"/>
                </a:lnTo>
                <a:lnTo>
                  <a:pt x="992" y="27940"/>
                </a:lnTo>
                <a:lnTo>
                  <a:pt x="4958" y="19050"/>
                </a:lnTo>
                <a:lnTo>
                  <a:pt x="7782" y="13970"/>
                </a:lnTo>
                <a:lnTo>
                  <a:pt x="15110" y="7620"/>
                </a:lnTo>
                <a:lnTo>
                  <a:pt x="19336" y="3810"/>
                </a:lnTo>
                <a:lnTo>
                  <a:pt x="28911" y="0"/>
                </a:lnTo>
                <a:lnTo>
                  <a:pt x="49244" y="0"/>
                </a:lnTo>
                <a:lnTo>
                  <a:pt x="58819" y="3810"/>
                </a:lnTo>
                <a:lnTo>
                  <a:pt x="63045" y="7620"/>
                </a:lnTo>
                <a:lnTo>
                  <a:pt x="70374" y="13970"/>
                </a:lnTo>
                <a:lnTo>
                  <a:pt x="73197" y="19050"/>
                </a:lnTo>
                <a:lnTo>
                  <a:pt x="36547" y="19050"/>
                </a:lnTo>
                <a:lnTo>
                  <a:pt x="34113" y="20320"/>
                </a:lnTo>
                <a:lnTo>
                  <a:pt x="19990" y="35560"/>
                </a:lnTo>
                <a:lnTo>
                  <a:pt x="19997" y="734060"/>
                </a:lnTo>
                <a:lnTo>
                  <a:pt x="20487" y="736600"/>
                </a:lnTo>
                <a:lnTo>
                  <a:pt x="22429" y="741680"/>
                </a:lnTo>
                <a:lnTo>
                  <a:pt x="23809" y="742950"/>
                </a:lnTo>
                <a:lnTo>
                  <a:pt x="27386" y="746760"/>
                </a:lnTo>
                <a:lnTo>
                  <a:pt x="29447" y="748030"/>
                </a:lnTo>
                <a:lnTo>
                  <a:pt x="34117" y="750570"/>
                </a:lnTo>
                <a:lnTo>
                  <a:pt x="783674" y="750570"/>
                </a:lnTo>
                <a:lnTo>
                  <a:pt x="783178" y="751840"/>
                </a:lnTo>
                <a:lnTo>
                  <a:pt x="780354" y="755650"/>
                </a:lnTo>
                <a:lnTo>
                  <a:pt x="773026" y="763270"/>
                </a:lnTo>
                <a:lnTo>
                  <a:pt x="768800" y="765810"/>
                </a:lnTo>
                <a:lnTo>
                  <a:pt x="759225" y="769620"/>
                </a:lnTo>
                <a:lnTo>
                  <a:pt x="754241" y="770890"/>
                </a:lnTo>
                <a:close/>
              </a:path>
              <a:path extrusionOk="0" h="770889" w="788670">
                <a:moveTo>
                  <a:pt x="783674" y="750570"/>
                </a:moveTo>
                <a:lnTo>
                  <a:pt x="754025" y="750570"/>
                </a:lnTo>
                <a:lnTo>
                  <a:pt x="758702" y="748030"/>
                </a:lnTo>
                <a:lnTo>
                  <a:pt x="760766" y="746760"/>
                </a:lnTo>
                <a:lnTo>
                  <a:pt x="764346" y="742950"/>
                </a:lnTo>
                <a:lnTo>
                  <a:pt x="765726" y="741680"/>
                </a:lnTo>
                <a:lnTo>
                  <a:pt x="767663" y="736600"/>
                </a:lnTo>
                <a:lnTo>
                  <a:pt x="768147" y="734060"/>
                </a:lnTo>
                <a:lnTo>
                  <a:pt x="768147" y="728980"/>
                </a:lnTo>
                <a:lnTo>
                  <a:pt x="767663" y="726440"/>
                </a:lnTo>
                <a:lnTo>
                  <a:pt x="765726" y="721360"/>
                </a:lnTo>
                <a:lnTo>
                  <a:pt x="764346" y="720090"/>
                </a:lnTo>
                <a:lnTo>
                  <a:pt x="760767" y="716280"/>
                </a:lnTo>
                <a:lnTo>
                  <a:pt x="758702" y="715010"/>
                </a:lnTo>
                <a:lnTo>
                  <a:pt x="754025" y="712470"/>
                </a:lnTo>
                <a:lnTo>
                  <a:pt x="58167" y="712470"/>
                </a:lnTo>
                <a:lnTo>
                  <a:pt x="58165" y="35560"/>
                </a:lnTo>
                <a:lnTo>
                  <a:pt x="44043" y="20320"/>
                </a:lnTo>
                <a:lnTo>
                  <a:pt x="41608" y="19050"/>
                </a:lnTo>
                <a:lnTo>
                  <a:pt x="73197" y="19050"/>
                </a:lnTo>
                <a:lnTo>
                  <a:pt x="77163" y="27940"/>
                </a:lnTo>
                <a:lnTo>
                  <a:pt x="78155" y="33020"/>
                </a:lnTo>
                <a:lnTo>
                  <a:pt x="78155" y="692150"/>
                </a:lnTo>
                <a:lnTo>
                  <a:pt x="754241" y="692150"/>
                </a:lnTo>
                <a:lnTo>
                  <a:pt x="787144" y="721360"/>
                </a:lnTo>
                <a:lnTo>
                  <a:pt x="788136" y="726440"/>
                </a:lnTo>
                <a:lnTo>
                  <a:pt x="788136" y="736600"/>
                </a:lnTo>
                <a:lnTo>
                  <a:pt x="787144" y="741680"/>
                </a:lnTo>
                <a:lnTo>
                  <a:pt x="783674" y="750570"/>
                </a:lnTo>
                <a:close/>
              </a:path>
              <a:path extrusionOk="0" h="770889" w="788670">
                <a:moveTo>
                  <a:pt x="228963" y="652780"/>
                </a:moveTo>
                <a:lnTo>
                  <a:pt x="150393" y="652780"/>
                </a:lnTo>
                <a:lnTo>
                  <a:pt x="146732" y="651510"/>
                </a:lnTo>
                <a:lnTo>
                  <a:pt x="125491" y="88900"/>
                </a:lnTo>
                <a:lnTo>
                  <a:pt x="126221" y="85090"/>
                </a:lnTo>
                <a:lnTo>
                  <a:pt x="150375" y="63500"/>
                </a:lnTo>
                <a:lnTo>
                  <a:pt x="228945" y="63500"/>
                </a:lnTo>
                <a:lnTo>
                  <a:pt x="252630" y="83820"/>
                </a:lnTo>
                <a:lnTo>
                  <a:pt x="151791" y="83820"/>
                </a:lnTo>
                <a:lnTo>
                  <a:pt x="149735" y="85090"/>
                </a:lnTo>
                <a:lnTo>
                  <a:pt x="146330" y="87630"/>
                </a:lnTo>
                <a:lnTo>
                  <a:pt x="145478" y="90170"/>
                </a:lnTo>
                <a:lnTo>
                  <a:pt x="145458" y="626110"/>
                </a:lnTo>
                <a:lnTo>
                  <a:pt x="146311" y="627380"/>
                </a:lnTo>
                <a:lnTo>
                  <a:pt x="149716" y="631190"/>
                </a:lnTo>
                <a:lnTo>
                  <a:pt x="151772" y="632460"/>
                </a:lnTo>
                <a:lnTo>
                  <a:pt x="252534" y="632460"/>
                </a:lnTo>
                <a:lnTo>
                  <a:pt x="250202" y="637540"/>
                </a:lnTo>
                <a:lnTo>
                  <a:pt x="248129" y="641350"/>
                </a:lnTo>
                <a:lnTo>
                  <a:pt x="242750" y="646430"/>
                </a:lnTo>
                <a:lnTo>
                  <a:pt x="239649" y="648970"/>
                </a:lnTo>
                <a:lnTo>
                  <a:pt x="232622" y="651510"/>
                </a:lnTo>
                <a:lnTo>
                  <a:pt x="228963" y="652780"/>
                </a:lnTo>
                <a:close/>
              </a:path>
              <a:path extrusionOk="0" h="770889" w="788670">
                <a:moveTo>
                  <a:pt x="252534" y="632460"/>
                </a:moveTo>
                <a:lnTo>
                  <a:pt x="227546" y="632460"/>
                </a:lnTo>
                <a:lnTo>
                  <a:pt x="229602" y="631190"/>
                </a:lnTo>
                <a:lnTo>
                  <a:pt x="233007" y="627380"/>
                </a:lnTo>
                <a:lnTo>
                  <a:pt x="233860" y="626110"/>
                </a:lnTo>
                <a:lnTo>
                  <a:pt x="233860" y="90170"/>
                </a:lnTo>
                <a:lnTo>
                  <a:pt x="233010" y="87630"/>
                </a:lnTo>
                <a:lnTo>
                  <a:pt x="229614" y="85090"/>
                </a:lnTo>
                <a:lnTo>
                  <a:pt x="227563" y="83820"/>
                </a:lnTo>
                <a:lnTo>
                  <a:pt x="252630" y="83820"/>
                </a:lnTo>
                <a:lnTo>
                  <a:pt x="253116" y="85090"/>
                </a:lnTo>
                <a:lnTo>
                  <a:pt x="253847" y="88900"/>
                </a:lnTo>
                <a:lnTo>
                  <a:pt x="253847" y="627380"/>
                </a:lnTo>
                <a:lnTo>
                  <a:pt x="253116" y="631190"/>
                </a:lnTo>
                <a:lnTo>
                  <a:pt x="252534" y="632460"/>
                </a:lnTo>
                <a:close/>
              </a:path>
              <a:path extrusionOk="0" h="770889" w="788670">
                <a:moveTo>
                  <a:pt x="401033" y="652780"/>
                </a:moveTo>
                <a:lnTo>
                  <a:pt x="322462" y="652780"/>
                </a:lnTo>
                <a:lnTo>
                  <a:pt x="318801" y="651510"/>
                </a:lnTo>
                <a:lnTo>
                  <a:pt x="297559" y="627380"/>
                </a:lnTo>
                <a:lnTo>
                  <a:pt x="297559" y="181610"/>
                </a:lnTo>
                <a:lnTo>
                  <a:pt x="322462" y="156210"/>
                </a:lnTo>
                <a:lnTo>
                  <a:pt x="401034" y="156210"/>
                </a:lnTo>
                <a:lnTo>
                  <a:pt x="424728" y="176530"/>
                </a:lnTo>
                <a:lnTo>
                  <a:pt x="323859" y="176530"/>
                </a:lnTo>
                <a:lnTo>
                  <a:pt x="321804" y="177800"/>
                </a:lnTo>
                <a:lnTo>
                  <a:pt x="318399" y="180340"/>
                </a:lnTo>
                <a:lnTo>
                  <a:pt x="317546" y="182880"/>
                </a:lnTo>
                <a:lnTo>
                  <a:pt x="317546" y="626110"/>
                </a:lnTo>
                <a:lnTo>
                  <a:pt x="318399" y="627380"/>
                </a:lnTo>
                <a:lnTo>
                  <a:pt x="321805" y="631190"/>
                </a:lnTo>
                <a:lnTo>
                  <a:pt x="323860" y="632460"/>
                </a:lnTo>
                <a:lnTo>
                  <a:pt x="424628" y="632460"/>
                </a:lnTo>
                <a:lnTo>
                  <a:pt x="422293" y="637540"/>
                </a:lnTo>
                <a:lnTo>
                  <a:pt x="420217" y="641350"/>
                </a:lnTo>
                <a:lnTo>
                  <a:pt x="414832" y="646430"/>
                </a:lnTo>
                <a:lnTo>
                  <a:pt x="411728" y="648970"/>
                </a:lnTo>
                <a:lnTo>
                  <a:pt x="404695" y="651510"/>
                </a:lnTo>
                <a:lnTo>
                  <a:pt x="401033" y="652780"/>
                </a:lnTo>
                <a:close/>
              </a:path>
              <a:path extrusionOk="0" h="770889" w="788670">
                <a:moveTo>
                  <a:pt x="424628" y="632460"/>
                </a:moveTo>
                <a:lnTo>
                  <a:pt x="399635" y="632460"/>
                </a:lnTo>
                <a:lnTo>
                  <a:pt x="401692" y="631190"/>
                </a:lnTo>
                <a:lnTo>
                  <a:pt x="405101" y="627380"/>
                </a:lnTo>
                <a:lnTo>
                  <a:pt x="405956" y="626110"/>
                </a:lnTo>
                <a:lnTo>
                  <a:pt x="405959" y="182880"/>
                </a:lnTo>
                <a:lnTo>
                  <a:pt x="405105" y="180340"/>
                </a:lnTo>
                <a:lnTo>
                  <a:pt x="401695" y="177800"/>
                </a:lnTo>
                <a:lnTo>
                  <a:pt x="399637" y="176530"/>
                </a:lnTo>
                <a:lnTo>
                  <a:pt x="424728" y="176530"/>
                </a:lnTo>
                <a:lnTo>
                  <a:pt x="425214" y="177800"/>
                </a:lnTo>
                <a:lnTo>
                  <a:pt x="425946" y="181610"/>
                </a:lnTo>
                <a:lnTo>
                  <a:pt x="425944" y="627380"/>
                </a:lnTo>
                <a:lnTo>
                  <a:pt x="425212" y="631190"/>
                </a:lnTo>
                <a:lnTo>
                  <a:pt x="424628" y="632460"/>
                </a:lnTo>
                <a:close/>
              </a:path>
              <a:path extrusionOk="0" h="770889" w="788670">
                <a:moveTo>
                  <a:pt x="565755" y="652780"/>
                </a:moveTo>
                <a:lnTo>
                  <a:pt x="487184" y="652780"/>
                </a:lnTo>
                <a:lnTo>
                  <a:pt x="483522" y="651510"/>
                </a:lnTo>
                <a:lnTo>
                  <a:pt x="462272" y="627380"/>
                </a:lnTo>
                <a:lnTo>
                  <a:pt x="462272" y="342900"/>
                </a:lnTo>
                <a:lnTo>
                  <a:pt x="487174" y="317500"/>
                </a:lnTo>
                <a:lnTo>
                  <a:pt x="565746" y="317500"/>
                </a:lnTo>
                <a:lnTo>
                  <a:pt x="589334" y="337820"/>
                </a:lnTo>
                <a:lnTo>
                  <a:pt x="488582" y="337820"/>
                </a:lnTo>
                <a:lnTo>
                  <a:pt x="486526" y="339090"/>
                </a:lnTo>
                <a:lnTo>
                  <a:pt x="483122" y="341630"/>
                </a:lnTo>
                <a:lnTo>
                  <a:pt x="482269" y="344170"/>
                </a:lnTo>
                <a:lnTo>
                  <a:pt x="482269" y="626110"/>
                </a:lnTo>
                <a:lnTo>
                  <a:pt x="483122" y="627380"/>
                </a:lnTo>
                <a:lnTo>
                  <a:pt x="486527" y="631190"/>
                </a:lnTo>
                <a:lnTo>
                  <a:pt x="488583" y="632460"/>
                </a:lnTo>
                <a:lnTo>
                  <a:pt x="589334" y="632460"/>
                </a:lnTo>
                <a:lnTo>
                  <a:pt x="587002" y="637540"/>
                </a:lnTo>
                <a:lnTo>
                  <a:pt x="584928" y="641350"/>
                </a:lnTo>
                <a:lnTo>
                  <a:pt x="579547" y="646430"/>
                </a:lnTo>
                <a:lnTo>
                  <a:pt x="576444" y="648970"/>
                </a:lnTo>
                <a:lnTo>
                  <a:pt x="569415" y="651510"/>
                </a:lnTo>
                <a:lnTo>
                  <a:pt x="565755" y="652780"/>
                </a:lnTo>
                <a:close/>
              </a:path>
              <a:path extrusionOk="0" h="770889" w="788670">
                <a:moveTo>
                  <a:pt x="589334" y="632460"/>
                </a:moveTo>
                <a:lnTo>
                  <a:pt x="564357" y="632460"/>
                </a:lnTo>
                <a:lnTo>
                  <a:pt x="566413" y="631190"/>
                </a:lnTo>
                <a:lnTo>
                  <a:pt x="569819" y="627380"/>
                </a:lnTo>
                <a:lnTo>
                  <a:pt x="570671" y="626110"/>
                </a:lnTo>
                <a:lnTo>
                  <a:pt x="570671" y="344170"/>
                </a:lnTo>
                <a:lnTo>
                  <a:pt x="569819" y="341630"/>
                </a:lnTo>
                <a:lnTo>
                  <a:pt x="566414" y="339090"/>
                </a:lnTo>
                <a:lnTo>
                  <a:pt x="564358" y="337820"/>
                </a:lnTo>
                <a:lnTo>
                  <a:pt x="589334" y="337820"/>
                </a:lnTo>
                <a:lnTo>
                  <a:pt x="589917" y="339090"/>
                </a:lnTo>
                <a:lnTo>
                  <a:pt x="590648" y="342900"/>
                </a:lnTo>
                <a:lnTo>
                  <a:pt x="590648" y="627380"/>
                </a:lnTo>
                <a:lnTo>
                  <a:pt x="589917" y="631190"/>
                </a:lnTo>
                <a:lnTo>
                  <a:pt x="589334" y="632460"/>
                </a:lnTo>
                <a:close/>
              </a:path>
              <a:path extrusionOk="0" h="770889" w="788670">
                <a:moveTo>
                  <a:pt x="733274" y="652780"/>
                </a:moveTo>
                <a:lnTo>
                  <a:pt x="654702" y="652780"/>
                </a:lnTo>
                <a:lnTo>
                  <a:pt x="651037" y="651510"/>
                </a:lnTo>
                <a:lnTo>
                  <a:pt x="629763" y="468630"/>
                </a:lnTo>
                <a:lnTo>
                  <a:pt x="630494" y="466090"/>
                </a:lnTo>
                <a:lnTo>
                  <a:pt x="633411" y="458470"/>
                </a:lnTo>
                <a:lnTo>
                  <a:pt x="635486" y="455930"/>
                </a:lnTo>
                <a:lnTo>
                  <a:pt x="640869" y="449580"/>
                </a:lnTo>
                <a:lnTo>
                  <a:pt x="643972" y="448310"/>
                </a:lnTo>
                <a:lnTo>
                  <a:pt x="651004" y="444500"/>
                </a:lnTo>
                <a:lnTo>
                  <a:pt x="736900" y="444500"/>
                </a:lnTo>
                <a:lnTo>
                  <a:pt x="743935" y="448310"/>
                </a:lnTo>
                <a:lnTo>
                  <a:pt x="747040" y="449580"/>
                </a:lnTo>
                <a:lnTo>
                  <a:pt x="752424" y="455930"/>
                </a:lnTo>
                <a:lnTo>
                  <a:pt x="754500" y="458470"/>
                </a:lnTo>
                <a:lnTo>
                  <a:pt x="756932" y="464820"/>
                </a:lnTo>
                <a:lnTo>
                  <a:pt x="654048" y="464820"/>
                </a:lnTo>
                <a:lnTo>
                  <a:pt x="650643" y="468630"/>
                </a:lnTo>
                <a:lnTo>
                  <a:pt x="649790" y="471170"/>
                </a:lnTo>
                <a:lnTo>
                  <a:pt x="649790" y="626110"/>
                </a:lnTo>
                <a:lnTo>
                  <a:pt x="650643" y="627380"/>
                </a:lnTo>
                <a:lnTo>
                  <a:pt x="654049" y="631190"/>
                </a:lnTo>
                <a:lnTo>
                  <a:pt x="656104" y="632460"/>
                </a:lnTo>
                <a:lnTo>
                  <a:pt x="756834" y="632460"/>
                </a:lnTo>
                <a:lnTo>
                  <a:pt x="754503" y="637540"/>
                </a:lnTo>
                <a:lnTo>
                  <a:pt x="752431" y="641350"/>
                </a:lnTo>
                <a:lnTo>
                  <a:pt x="747055" y="646430"/>
                </a:lnTo>
                <a:lnTo>
                  <a:pt x="743955" y="648970"/>
                </a:lnTo>
                <a:lnTo>
                  <a:pt x="736931" y="651510"/>
                </a:lnTo>
                <a:lnTo>
                  <a:pt x="733274" y="652780"/>
                </a:lnTo>
                <a:close/>
              </a:path>
              <a:path extrusionOk="0" h="770889" w="788670">
                <a:moveTo>
                  <a:pt x="756834" y="632460"/>
                </a:moveTo>
                <a:lnTo>
                  <a:pt x="731879" y="632460"/>
                </a:lnTo>
                <a:lnTo>
                  <a:pt x="733936" y="631190"/>
                </a:lnTo>
                <a:lnTo>
                  <a:pt x="737345" y="627380"/>
                </a:lnTo>
                <a:lnTo>
                  <a:pt x="738200" y="626110"/>
                </a:lnTo>
                <a:lnTo>
                  <a:pt x="738202" y="471170"/>
                </a:lnTo>
                <a:lnTo>
                  <a:pt x="737349" y="468630"/>
                </a:lnTo>
                <a:lnTo>
                  <a:pt x="733939" y="464820"/>
                </a:lnTo>
                <a:lnTo>
                  <a:pt x="756932" y="464820"/>
                </a:lnTo>
                <a:lnTo>
                  <a:pt x="757418" y="466090"/>
                </a:lnTo>
                <a:lnTo>
                  <a:pt x="758149" y="468630"/>
                </a:lnTo>
                <a:lnTo>
                  <a:pt x="758148" y="627380"/>
                </a:lnTo>
                <a:lnTo>
                  <a:pt x="757417" y="631190"/>
                </a:lnTo>
                <a:lnTo>
                  <a:pt x="756834" y="6324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166077" y="3518305"/>
            <a:ext cx="440055" cy="3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1858022" y="2827070"/>
            <a:ext cx="351790" cy="385445"/>
          </a:xfrm>
          <a:custGeom>
            <a:rect b="b" l="l" r="r" t="t"/>
            <a:pathLst>
              <a:path extrusionOk="0" h="770889" w="703579">
                <a:moveTo>
                  <a:pt x="657944" y="713740"/>
                </a:moveTo>
                <a:lnTo>
                  <a:pt x="44963" y="713740"/>
                </a:lnTo>
                <a:lnTo>
                  <a:pt x="38293" y="712470"/>
                </a:lnTo>
                <a:lnTo>
                  <a:pt x="35055" y="711200"/>
                </a:lnTo>
                <a:lnTo>
                  <a:pt x="28774" y="708660"/>
                </a:lnTo>
                <a:lnTo>
                  <a:pt x="25792" y="706120"/>
                </a:lnTo>
                <a:lnTo>
                  <a:pt x="20142" y="702310"/>
                </a:lnTo>
                <a:lnTo>
                  <a:pt x="17529" y="701040"/>
                </a:lnTo>
                <a:lnTo>
                  <a:pt x="12727" y="695960"/>
                </a:lnTo>
                <a:lnTo>
                  <a:pt x="10584" y="693420"/>
                </a:lnTo>
                <a:lnTo>
                  <a:pt x="6813" y="687070"/>
                </a:lnTo>
                <a:lnTo>
                  <a:pt x="5221" y="684530"/>
                </a:lnTo>
                <a:lnTo>
                  <a:pt x="0" y="48260"/>
                </a:lnTo>
                <a:lnTo>
                  <a:pt x="218" y="45720"/>
                </a:lnTo>
                <a:lnTo>
                  <a:pt x="328" y="44450"/>
                </a:lnTo>
                <a:lnTo>
                  <a:pt x="20142" y="10160"/>
                </a:lnTo>
                <a:lnTo>
                  <a:pt x="44963" y="0"/>
                </a:lnTo>
                <a:lnTo>
                  <a:pt x="661522" y="0"/>
                </a:lnTo>
                <a:lnTo>
                  <a:pt x="694467" y="22860"/>
                </a:lnTo>
                <a:lnTo>
                  <a:pt x="696494" y="26670"/>
                </a:lnTo>
                <a:lnTo>
                  <a:pt x="48496" y="26670"/>
                </a:lnTo>
                <a:lnTo>
                  <a:pt x="45383" y="27940"/>
                </a:lnTo>
                <a:lnTo>
                  <a:pt x="27343" y="184150"/>
                </a:lnTo>
                <a:lnTo>
                  <a:pt x="109174" y="184150"/>
                </a:lnTo>
                <a:lnTo>
                  <a:pt x="109177" y="210820"/>
                </a:lnTo>
                <a:lnTo>
                  <a:pt x="27343" y="210820"/>
                </a:lnTo>
                <a:lnTo>
                  <a:pt x="27343" y="238760"/>
                </a:lnTo>
                <a:lnTo>
                  <a:pt x="109179" y="238760"/>
                </a:lnTo>
                <a:lnTo>
                  <a:pt x="109182" y="265430"/>
                </a:lnTo>
                <a:lnTo>
                  <a:pt x="27343" y="265430"/>
                </a:lnTo>
                <a:lnTo>
                  <a:pt x="27343" y="445770"/>
                </a:lnTo>
                <a:lnTo>
                  <a:pt x="109198" y="445770"/>
                </a:lnTo>
                <a:lnTo>
                  <a:pt x="109201" y="472440"/>
                </a:lnTo>
                <a:lnTo>
                  <a:pt x="27343" y="472440"/>
                </a:lnTo>
                <a:lnTo>
                  <a:pt x="27343" y="500380"/>
                </a:lnTo>
                <a:lnTo>
                  <a:pt x="109203" y="500380"/>
                </a:lnTo>
                <a:lnTo>
                  <a:pt x="109206" y="527050"/>
                </a:lnTo>
                <a:lnTo>
                  <a:pt x="27442" y="527050"/>
                </a:lnTo>
                <a:lnTo>
                  <a:pt x="27437" y="668020"/>
                </a:lnTo>
                <a:lnTo>
                  <a:pt x="29830" y="674370"/>
                </a:lnTo>
                <a:lnTo>
                  <a:pt x="34621" y="678180"/>
                </a:lnTo>
                <a:lnTo>
                  <a:pt x="38069" y="681990"/>
                </a:lnTo>
                <a:lnTo>
                  <a:pt x="42200" y="684530"/>
                </a:lnTo>
                <a:lnTo>
                  <a:pt x="47013" y="685800"/>
                </a:lnTo>
                <a:lnTo>
                  <a:pt x="696966" y="685800"/>
                </a:lnTo>
                <a:lnTo>
                  <a:pt x="696168" y="687070"/>
                </a:lnTo>
                <a:lnTo>
                  <a:pt x="692388" y="693420"/>
                </a:lnTo>
                <a:lnTo>
                  <a:pt x="690240" y="695960"/>
                </a:lnTo>
                <a:lnTo>
                  <a:pt x="685428" y="701040"/>
                </a:lnTo>
                <a:lnTo>
                  <a:pt x="682809" y="702310"/>
                </a:lnTo>
                <a:lnTo>
                  <a:pt x="677148" y="706120"/>
                </a:lnTo>
                <a:lnTo>
                  <a:pt x="674160" y="708660"/>
                </a:lnTo>
                <a:lnTo>
                  <a:pt x="667868" y="711200"/>
                </a:lnTo>
                <a:lnTo>
                  <a:pt x="664625" y="712470"/>
                </a:lnTo>
                <a:lnTo>
                  <a:pt x="657944" y="713740"/>
                </a:lnTo>
                <a:close/>
              </a:path>
              <a:path extrusionOk="0" h="770889" w="703579">
                <a:moveTo>
                  <a:pt x="696966" y="685800"/>
                </a:moveTo>
                <a:lnTo>
                  <a:pt x="657534" y="685800"/>
                </a:lnTo>
                <a:lnTo>
                  <a:pt x="663532" y="683260"/>
                </a:lnTo>
                <a:lnTo>
                  <a:pt x="666179" y="680720"/>
                </a:lnTo>
                <a:lnTo>
                  <a:pt x="670771" y="676910"/>
                </a:lnTo>
                <a:lnTo>
                  <a:pt x="672541" y="673100"/>
                </a:lnTo>
                <a:lnTo>
                  <a:pt x="675028" y="668020"/>
                </a:lnTo>
                <a:lnTo>
                  <a:pt x="675651" y="664210"/>
                </a:lnTo>
                <a:lnTo>
                  <a:pt x="675560" y="44450"/>
                </a:lnTo>
                <a:lnTo>
                  <a:pt x="673167" y="39370"/>
                </a:lnTo>
                <a:lnTo>
                  <a:pt x="664881" y="30480"/>
                </a:lnTo>
                <a:lnTo>
                  <a:pt x="660717" y="29210"/>
                </a:lnTo>
                <a:lnTo>
                  <a:pt x="655885" y="27940"/>
                </a:lnTo>
                <a:lnTo>
                  <a:pt x="655000" y="27940"/>
                </a:lnTo>
                <a:lnTo>
                  <a:pt x="653699" y="26670"/>
                </a:lnTo>
                <a:lnTo>
                  <a:pt x="696494" y="26670"/>
                </a:lnTo>
                <a:lnTo>
                  <a:pt x="699197" y="31750"/>
                </a:lnTo>
                <a:lnTo>
                  <a:pt x="702039" y="41910"/>
                </a:lnTo>
                <a:lnTo>
                  <a:pt x="702994" y="52070"/>
                </a:lnTo>
                <a:lnTo>
                  <a:pt x="702997" y="664210"/>
                </a:lnTo>
                <a:lnTo>
                  <a:pt x="702668" y="668020"/>
                </a:lnTo>
                <a:lnTo>
                  <a:pt x="701345" y="674370"/>
                </a:lnTo>
                <a:lnTo>
                  <a:pt x="700364" y="678180"/>
                </a:lnTo>
                <a:lnTo>
                  <a:pt x="697763" y="684530"/>
                </a:lnTo>
                <a:lnTo>
                  <a:pt x="696966" y="685800"/>
                </a:lnTo>
                <a:close/>
              </a:path>
              <a:path extrusionOk="0" h="770889" w="703579">
                <a:moveTo>
                  <a:pt x="109174" y="184150"/>
                </a:moveTo>
                <a:lnTo>
                  <a:pt x="78406" y="184150"/>
                </a:lnTo>
                <a:lnTo>
                  <a:pt x="78400" y="120650"/>
                </a:lnTo>
                <a:lnTo>
                  <a:pt x="79522" y="115570"/>
                </a:lnTo>
                <a:lnTo>
                  <a:pt x="111229" y="82550"/>
                </a:lnTo>
                <a:lnTo>
                  <a:pt x="116896" y="81280"/>
                </a:lnTo>
                <a:lnTo>
                  <a:pt x="580108" y="81280"/>
                </a:lnTo>
                <a:lnTo>
                  <a:pt x="617303" y="101600"/>
                </a:lnTo>
                <a:lnTo>
                  <a:pt x="622391" y="113030"/>
                </a:lnTo>
                <a:lnTo>
                  <a:pt x="119300" y="113030"/>
                </a:lnTo>
                <a:lnTo>
                  <a:pt x="115942" y="114300"/>
                </a:lnTo>
                <a:lnTo>
                  <a:pt x="109169" y="124460"/>
                </a:lnTo>
                <a:lnTo>
                  <a:pt x="109174" y="184150"/>
                </a:lnTo>
                <a:close/>
              </a:path>
              <a:path extrusionOk="0" h="770889" w="703579">
                <a:moveTo>
                  <a:pt x="622471" y="605790"/>
                </a:moveTo>
                <a:lnTo>
                  <a:pt x="583904" y="605790"/>
                </a:lnTo>
                <a:lnTo>
                  <a:pt x="587146" y="604520"/>
                </a:lnTo>
                <a:lnTo>
                  <a:pt x="592533" y="598170"/>
                </a:lnTo>
                <a:lnTo>
                  <a:pt x="593877" y="595630"/>
                </a:lnTo>
                <a:lnTo>
                  <a:pt x="593807" y="123190"/>
                </a:lnTo>
                <a:lnTo>
                  <a:pt x="592459" y="119380"/>
                </a:lnTo>
                <a:lnTo>
                  <a:pt x="587783" y="114300"/>
                </a:lnTo>
                <a:lnTo>
                  <a:pt x="585432" y="113030"/>
                </a:lnTo>
                <a:lnTo>
                  <a:pt x="622391" y="113030"/>
                </a:lnTo>
                <a:lnTo>
                  <a:pt x="623779" y="118110"/>
                </a:lnTo>
                <a:lnTo>
                  <a:pt x="624591" y="127000"/>
                </a:lnTo>
                <a:lnTo>
                  <a:pt x="624596" y="596900"/>
                </a:lnTo>
                <a:lnTo>
                  <a:pt x="623472" y="603250"/>
                </a:lnTo>
                <a:lnTo>
                  <a:pt x="622471" y="605790"/>
                </a:lnTo>
                <a:close/>
              </a:path>
              <a:path extrusionOk="0" h="770889" w="703579">
                <a:moveTo>
                  <a:pt x="213064" y="525780"/>
                </a:moveTo>
                <a:lnTo>
                  <a:pt x="204061" y="525780"/>
                </a:lnTo>
                <a:lnTo>
                  <a:pt x="200658" y="524510"/>
                </a:lnTo>
                <a:lnTo>
                  <a:pt x="197849" y="520700"/>
                </a:lnTo>
                <a:lnTo>
                  <a:pt x="196374" y="519430"/>
                </a:lnTo>
                <a:lnTo>
                  <a:pt x="195269" y="518160"/>
                </a:lnTo>
                <a:lnTo>
                  <a:pt x="193803" y="514350"/>
                </a:lnTo>
                <a:lnTo>
                  <a:pt x="193502" y="511810"/>
                </a:lnTo>
                <a:lnTo>
                  <a:pt x="193763" y="508000"/>
                </a:lnTo>
                <a:lnTo>
                  <a:pt x="194314" y="505460"/>
                </a:lnTo>
                <a:lnTo>
                  <a:pt x="196259" y="501650"/>
                </a:lnTo>
                <a:lnTo>
                  <a:pt x="197572" y="500380"/>
                </a:lnTo>
                <a:lnTo>
                  <a:pt x="199226" y="497840"/>
                </a:lnTo>
                <a:lnTo>
                  <a:pt x="240237" y="457200"/>
                </a:lnTo>
                <a:lnTo>
                  <a:pt x="235124" y="450850"/>
                </a:lnTo>
                <a:lnTo>
                  <a:pt x="230583" y="443230"/>
                </a:lnTo>
                <a:lnTo>
                  <a:pt x="213882" y="406400"/>
                </a:lnTo>
                <a:lnTo>
                  <a:pt x="208404" y="374650"/>
                </a:lnTo>
                <a:lnTo>
                  <a:pt x="208408" y="358140"/>
                </a:lnTo>
                <a:lnTo>
                  <a:pt x="219328" y="309880"/>
                </a:lnTo>
                <a:lnTo>
                  <a:pt x="240277" y="274320"/>
                </a:lnTo>
                <a:lnTo>
                  <a:pt x="199285" y="233680"/>
                </a:lnTo>
                <a:lnTo>
                  <a:pt x="194410" y="229870"/>
                </a:lnTo>
                <a:lnTo>
                  <a:pt x="192689" y="223520"/>
                </a:lnTo>
                <a:lnTo>
                  <a:pt x="194122" y="217170"/>
                </a:lnTo>
                <a:lnTo>
                  <a:pt x="195586" y="212090"/>
                </a:lnTo>
                <a:lnTo>
                  <a:pt x="199032" y="208280"/>
                </a:lnTo>
                <a:lnTo>
                  <a:pt x="204458" y="207010"/>
                </a:lnTo>
                <a:lnTo>
                  <a:pt x="210825" y="205740"/>
                </a:lnTo>
                <a:lnTo>
                  <a:pt x="216172" y="207010"/>
                </a:lnTo>
                <a:lnTo>
                  <a:pt x="220499" y="212090"/>
                </a:lnTo>
                <a:lnTo>
                  <a:pt x="261490" y="254000"/>
                </a:lnTo>
                <a:lnTo>
                  <a:pt x="326427" y="254000"/>
                </a:lnTo>
                <a:lnTo>
                  <a:pt x="320325" y="255270"/>
                </a:lnTo>
                <a:lnTo>
                  <a:pt x="308382" y="259080"/>
                </a:lnTo>
                <a:lnTo>
                  <a:pt x="302624" y="261620"/>
                </a:lnTo>
                <a:lnTo>
                  <a:pt x="291535" y="267970"/>
                </a:lnTo>
                <a:lnTo>
                  <a:pt x="286281" y="271780"/>
                </a:lnTo>
                <a:lnTo>
                  <a:pt x="281317" y="275590"/>
                </a:lnTo>
                <a:lnTo>
                  <a:pt x="276088" y="279400"/>
                </a:lnTo>
                <a:lnTo>
                  <a:pt x="248608" y="316230"/>
                </a:lnTo>
                <a:lnTo>
                  <a:pt x="238265" y="353060"/>
                </a:lnTo>
                <a:lnTo>
                  <a:pt x="237741" y="372110"/>
                </a:lnTo>
                <a:lnTo>
                  <a:pt x="238266" y="378460"/>
                </a:lnTo>
                <a:lnTo>
                  <a:pt x="248615" y="415290"/>
                </a:lnTo>
                <a:lnTo>
                  <a:pt x="271138" y="447040"/>
                </a:lnTo>
                <a:lnTo>
                  <a:pt x="281327" y="455930"/>
                </a:lnTo>
                <a:lnTo>
                  <a:pt x="286290" y="459740"/>
                </a:lnTo>
                <a:lnTo>
                  <a:pt x="291544" y="463550"/>
                </a:lnTo>
                <a:lnTo>
                  <a:pt x="302631" y="469900"/>
                </a:lnTo>
                <a:lnTo>
                  <a:pt x="308389" y="472440"/>
                </a:lnTo>
                <a:lnTo>
                  <a:pt x="320330" y="476250"/>
                </a:lnTo>
                <a:lnTo>
                  <a:pt x="326431" y="478790"/>
                </a:lnTo>
                <a:lnTo>
                  <a:pt x="261451" y="478790"/>
                </a:lnTo>
                <a:lnTo>
                  <a:pt x="220440" y="519430"/>
                </a:lnTo>
                <a:lnTo>
                  <a:pt x="217145" y="523240"/>
                </a:lnTo>
                <a:lnTo>
                  <a:pt x="213064" y="525780"/>
                </a:lnTo>
                <a:close/>
              </a:path>
              <a:path extrusionOk="0" h="770889" w="703579">
                <a:moveTo>
                  <a:pt x="483298" y="254000"/>
                </a:moveTo>
                <a:lnTo>
                  <a:pt x="441585" y="254000"/>
                </a:lnTo>
                <a:lnTo>
                  <a:pt x="482144" y="212090"/>
                </a:lnTo>
                <a:lnTo>
                  <a:pt x="486484" y="207010"/>
                </a:lnTo>
                <a:lnTo>
                  <a:pt x="491844" y="205740"/>
                </a:lnTo>
                <a:lnTo>
                  <a:pt x="498224" y="207010"/>
                </a:lnTo>
                <a:lnTo>
                  <a:pt x="503172" y="209550"/>
                </a:lnTo>
                <a:lnTo>
                  <a:pt x="506607" y="212090"/>
                </a:lnTo>
                <a:lnTo>
                  <a:pt x="508531" y="217170"/>
                </a:lnTo>
                <a:lnTo>
                  <a:pt x="506438" y="226060"/>
                </a:lnTo>
                <a:lnTo>
                  <a:pt x="497747" y="238760"/>
                </a:lnTo>
                <a:lnTo>
                  <a:pt x="487448" y="250190"/>
                </a:lnTo>
                <a:lnTo>
                  <a:pt x="483298" y="254000"/>
                </a:lnTo>
                <a:close/>
              </a:path>
              <a:path extrusionOk="0" h="770889" w="703579">
                <a:moveTo>
                  <a:pt x="109179" y="238760"/>
                </a:moveTo>
                <a:lnTo>
                  <a:pt x="78484" y="238760"/>
                </a:lnTo>
                <a:lnTo>
                  <a:pt x="78484" y="210820"/>
                </a:lnTo>
                <a:lnTo>
                  <a:pt x="109177" y="210820"/>
                </a:lnTo>
                <a:lnTo>
                  <a:pt x="109179" y="238760"/>
                </a:lnTo>
                <a:close/>
              </a:path>
              <a:path extrusionOk="0" h="770889" w="703579">
                <a:moveTo>
                  <a:pt x="326427" y="254000"/>
                </a:moveTo>
                <a:lnTo>
                  <a:pt x="261490" y="254000"/>
                </a:lnTo>
                <a:lnTo>
                  <a:pt x="267815" y="247650"/>
                </a:lnTo>
                <a:lnTo>
                  <a:pt x="319291" y="224790"/>
                </a:lnTo>
                <a:lnTo>
                  <a:pt x="343403" y="220980"/>
                </a:lnTo>
                <a:lnTo>
                  <a:pt x="359673" y="220980"/>
                </a:lnTo>
                <a:lnTo>
                  <a:pt x="406966" y="232410"/>
                </a:lnTo>
                <a:lnTo>
                  <a:pt x="439055" y="251460"/>
                </a:lnTo>
                <a:lnTo>
                  <a:pt x="338892" y="251460"/>
                </a:lnTo>
                <a:lnTo>
                  <a:pt x="326427" y="254000"/>
                </a:lnTo>
                <a:close/>
              </a:path>
              <a:path extrusionOk="0" h="770889" w="703579">
                <a:moveTo>
                  <a:pt x="438373" y="481330"/>
                </a:moveTo>
                <a:lnTo>
                  <a:pt x="357808" y="481330"/>
                </a:lnTo>
                <a:lnTo>
                  <a:pt x="364083" y="480060"/>
                </a:lnTo>
                <a:lnTo>
                  <a:pt x="376546" y="478790"/>
                </a:lnTo>
                <a:lnTo>
                  <a:pt x="382647" y="476250"/>
                </a:lnTo>
                <a:lnTo>
                  <a:pt x="421650" y="455930"/>
                </a:lnTo>
                <a:lnTo>
                  <a:pt x="425212" y="453390"/>
                </a:lnTo>
                <a:lnTo>
                  <a:pt x="428609" y="450850"/>
                </a:lnTo>
                <a:lnTo>
                  <a:pt x="431839" y="447040"/>
                </a:lnTo>
                <a:lnTo>
                  <a:pt x="435052" y="444500"/>
                </a:lnTo>
                <a:lnTo>
                  <a:pt x="438085" y="440690"/>
                </a:lnTo>
                <a:lnTo>
                  <a:pt x="440936" y="436880"/>
                </a:lnTo>
                <a:lnTo>
                  <a:pt x="444849" y="431800"/>
                </a:lnTo>
                <a:lnTo>
                  <a:pt x="462642" y="391160"/>
                </a:lnTo>
                <a:lnTo>
                  <a:pt x="465162" y="358140"/>
                </a:lnTo>
                <a:lnTo>
                  <a:pt x="464742" y="353060"/>
                </a:lnTo>
                <a:lnTo>
                  <a:pt x="454389" y="316230"/>
                </a:lnTo>
                <a:lnTo>
                  <a:pt x="431848" y="284480"/>
                </a:lnTo>
                <a:lnTo>
                  <a:pt x="421660" y="275590"/>
                </a:lnTo>
                <a:lnTo>
                  <a:pt x="416696" y="271780"/>
                </a:lnTo>
                <a:lnTo>
                  <a:pt x="364085" y="251460"/>
                </a:lnTo>
                <a:lnTo>
                  <a:pt x="439055" y="251460"/>
                </a:lnTo>
                <a:lnTo>
                  <a:pt x="441585" y="254000"/>
                </a:lnTo>
                <a:lnTo>
                  <a:pt x="483298" y="254000"/>
                </a:lnTo>
                <a:lnTo>
                  <a:pt x="480531" y="256540"/>
                </a:lnTo>
                <a:lnTo>
                  <a:pt x="462750" y="274320"/>
                </a:lnTo>
                <a:lnTo>
                  <a:pt x="467865" y="280670"/>
                </a:lnTo>
                <a:lnTo>
                  <a:pt x="472409" y="288290"/>
                </a:lnTo>
                <a:lnTo>
                  <a:pt x="489120" y="325120"/>
                </a:lnTo>
                <a:lnTo>
                  <a:pt x="494606" y="358140"/>
                </a:lnTo>
                <a:lnTo>
                  <a:pt x="494606" y="374650"/>
                </a:lnTo>
                <a:lnTo>
                  <a:pt x="483694" y="421640"/>
                </a:lnTo>
                <a:lnTo>
                  <a:pt x="462750" y="457200"/>
                </a:lnTo>
                <a:lnTo>
                  <a:pt x="484103" y="478790"/>
                </a:lnTo>
                <a:lnTo>
                  <a:pt x="441536" y="478790"/>
                </a:lnTo>
                <a:lnTo>
                  <a:pt x="438373" y="481330"/>
                </a:lnTo>
                <a:close/>
              </a:path>
              <a:path extrusionOk="0" h="770889" w="703579">
                <a:moveTo>
                  <a:pt x="109198" y="445770"/>
                </a:moveTo>
                <a:lnTo>
                  <a:pt x="78484" y="445770"/>
                </a:lnTo>
                <a:lnTo>
                  <a:pt x="78484" y="265430"/>
                </a:lnTo>
                <a:lnTo>
                  <a:pt x="109182" y="265430"/>
                </a:lnTo>
                <a:lnTo>
                  <a:pt x="109198" y="445770"/>
                </a:lnTo>
                <a:close/>
              </a:path>
              <a:path extrusionOk="0" h="770889" w="703579">
                <a:moveTo>
                  <a:pt x="109203" y="500380"/>
                </a:moveTo>
                <a:lnTo>
                  <a:pt x="78484" y="500380"/>
                </a:lnTo>
                <a:lnTo>
                  <a:pt x="78484" y="472440"/>
                </a:lnTo>
                <a:lnTo>
                  <a:pt x="109201" y="472440"/>
                </a:lnTo>
                <a:lnTo>
                  <a:pt x="109203" y="500380"/>
                </a:lnTo>
                <a:close/>
              </a:path>
              <a:path extrusionOk="0" h="770889" w="703579">
                <a:moveTo>
                  <a:pt x="359628" y="510540"/>
                </a:moveTo>
                <a:lnTo>
                  <a:pt x="343360" y="510540"/>
                </a:lnTo>
                <a:lnTo>
                  <a:pt x="311408" y="505460"/>
                </a:lnTo>
                <a:lnTo>
                  <a:pt x="296071" y="499110"/>
                </a:lnTo>
                <a:lnTo>
                  <a:pt x="288687" y="496570"/>
                </a:lnTo>
                <a:lnTo>
                  <a:pt x="274489" y="487680"/>
                </a:lnTo>
                <a:lnTo>
                  <a:pt x="267776" y="483870"/>
                </a:lnTo>
                <a:lnTo>
                  <a:pt x="261451" y="478790"/>
                </a:lnTo>
                <a:lnTo>
                  <a:pt x="326431" y="478790"/>
                </a:lnTo>
                <a:lnTo>
                  <a:pt x="338894" y="480060"/>
                </a:lnTo>
                <a:lnTo>
                  <a:pt x="345169" y="481330"/>
                </a:lnTo>
                <a:lnTo>
                  <a:pt x="438373" y="481330"/>
                </a:lnTo>
                <a:lnTo>
                  <a:pt x="435211" y="483870"/>
                </a:lnTo>
                <a:lnTo>
                  <a:pt x="428498" y="487680"/>
                </a:lnTo>
                <a:lnTo>
                  <a:pt x="414300" y="496570"/>
                </a:lnTo>
                <a:lnTo>
                  <a:pt x="406916" y="499110"/>
                </a:lnTo>
                <a:lnTo>
                  <a:pt x="391579" y="505460"/>
                </a:lnTo>
                <a:lnTo>
                  <a:pt x="359628" y="510540"/>
                </a:lnTo>
                <a:close/>
              </a:path>
              <a:path extrusionOk="0" h="770889" w="703579">
                <a:moveTo>
                  <a:pt x="491415" y="527050"/>
                </a:moveTo>
                <a:lnTo>
                  <a:pt x="486065" y="524510"/>
                </a:lnTo>
                <a:lnTo>
                  <a:pt x="481731" y="519430"/>
                </a:lnTo>
                <a:lnTo>
                  <a:pt x="441536" y="478790"/>
                </a:lnTo>
                <a:lnTo>
                  <a:pt x="484103" y="478790"/>
                </a:lnTo>
                <a:lnTo>
                  <a:pt x="502944" y="497840"/>
                </a:lnTo>
                <a:lnTo>
                  <a:pt x="507820" y="502920"/>
                </a:lnTo>
                <a:lnTo>
                  <a:pt x="509541" y="508000"/>
                </a:lnTo>
                <a:lnTo>
                  <a:pt x="508108" y="514350"/>
                </a:lnTo>
                <a:lnTo>
                  <a:pt x="506646" y="520700"/>
                </a:lnTo>
                <a:lnTo>
                  <a:pt x="503204" y="523240"/>
                </a:lnTo>
                <a:lnTo>
                  <a:pt x="497781" y="524510"/>
                </a:lnTo>
                <a:lnTo>
                  <a:pt x="491415" y="527050"/>
                </a:lnTo>
                <a:close/>
              </a:path>
              <a:path extrusionOk="0" h="770889" w="703579">
                <a:moveTo>
                  <a:pt x="586038" y="636270"/>
                </a:moveTo>
                <a:lnTo>
                  <a:pt x="116926" y="636270"/>
                </a:lnTo>
                <a:lnTo>
                  <a:pt x="111258" y="635000"/>
                </a:lnTo>
                <a:lnTo>
                  <a:pt x="79552" y="603250"/>
                </a:lnTo>
                <a:lnTo>
                  <a:pt x="78430" y="596900"/>
                </a:lnTo>
                <a:lnTo>
                  <a:pt x="78435" y="527050"/>
                </a:lnTo>
                <a:lnTo>
                  <a:pt x="109206" y="527050"/>
                </a:lnTo>
                <a:lnTo>
                  <a:pt x="109212" y="595630"/>
                </a:lnTo>
                <a:lnTo>
                  <a:pt x="110559" y="598170"/>
                </a:lnTo>
                <a:lnTo>
                  <a:pt x="113260" y="600710"/>
                </a:lnTo>
                <a:lnTo>
                  <a:pt x="115176" y="603250"/>
                </a:lnTo>
                <a:lnTo>
                  <a:pt x="117471" y="604520"/>
                </a:lnTo>
                <a:lnTo>
                  <a:pt x="120145" y="604520"/>
                </a:lnTo>
                <a:lnTo>
                  <a:pt x="121463" y="605790"/>
                </a:lnTo>
                <a:lnTo>
                  <a:pt x="622471" y="605790"/>
                </a:lnTo>
                <a:lnTo>
                  <a:pt x="591712" y="635000"/>
                </a:lnTo>
                <a:lnTo>
                  <a:pt x="586038" y="636270"/>
                </a:lnTo>
                <a:close/>
              </a:path>
              <a:path extrusionOk="0" h="770889" w="703579">
                <a:moveTo>
                  <a:pt x="218420" y="770890"/>
                </a:moveTo>
                <a:lnTo>
                  <a:pt x="116952" y="770890"/>
                </a:lnTo>
                <a:lnTo>
                  <a:pt x="109555" y="767080"/>
                </a:lnTo>
                <a:lnTo>
                  <a:pt x="94613" y="713740"/>
                </a:lnTo>
                <a:lnTo>
                  <a:pt x="119201" y="713740"/>
                </a:lnTo>
                <a:lnTo>
                  <a:pt x="119216" y="741680"/>
                </a:lnTo>
                <a:lnTo>
                  <a:pt x="119769" y="742950"/>
                </a:lnTo>
                <a:lnTo>
                  <a:pt x="121949" y="745490"/>
                </a:lnTo>
                <a:lnTo>
                  <a:pt x="123265" y="746760"/>
                </a:lnTo>
                <a:lnTo>
                  <a:pt x="240246" y="746760"/>
                </a:lnTo>
                <a:lnTo>
                  <a:pt x="239990" y="748030"/>
                </a:lnTo>
                <a:lnTo>
                  <a:pt x="236925" y="755650"/>
                </a:lnTo>
                <a:lnTo>
                  <a:pt x="234743" y="759460"/>
                </a:lnTo>
                <a:lnTo>
                  <a:pt x="229082" y="764540"/>
                </a:lnTo>
                <a:lnTo>
                  <a:pt x="225817" y="767080"/>
                </a:lnTo>
                <a:lnTo>
                  <a:pt x="218420" y="770890"/>
                </a:lnTo>
                <a:close/>
              </a:path>
              <a:path extrusionOk="0" h="770889" w="703579">
                <a:moveTo>
                  <a:pt x="240246" y="746760"/>
                </a:moveTo>
                <a:lnTo>
                  <a:pt x="212107" y="746760"/>
                </a:lnTo>
                <a:lnTo>
                  <a:pt x="213423" y="745490"/>
                </a:lnTo>
                <a:lnTo>
                  <a:pt x="215603" y="742950"/>
                </a:lnTo>
                <a:lnTo>
                  <a:pt x="216156" y="741680"/>
                </a:lnTo>
                <a:lnTo>
                  <a:pt x="216172" y="713740"/>
                </a:lnTo>
                <a:lnTo>
                  <a:pt x="240759" y="713740"/>
                </a:lnTo>
                <a:lnTo>
                  <a:pt x="240757" y="744220"/>
                </a:lnTo>
                <a:lnTo>
                  <a:pt x="240246" y="746760"/>
                </a:lnTo>
                <a:close/>
              </a:path>
              <a:path extrusionOk="0" h="770889" w="703579">
                <a:moveTo>
                  <a:pt x="572184" y="770890"/>
                </a:moveTo>
                <a:lnTo>
                  <a:pt x="470710" y="770890"/>
                </a:lnTo>
                <a:lnTo>
                  <a:pt x="463313" y="767080"/>
                </a:lnTo>
                <a:lnTo>
                  <a:pt x="448371" y="713740"/>
                </a:lnTo>
                <a:lnTo>
                  <a:pt x="472958" y="713740"/>
                </a:lnTo>
                <a:lnTo>
                  <a:pt x="472974" y="741680"/>
                </a:lnTo>
                <a:lnTo>
                  <a:pt x="473527" y="742950"/>
                </a:lnTo>
                <a:lnTo>
                  <a:pt x="475707" y="745490"/>
                </a:lnTo>
                <a:lnTo>
                  <a:pt x="477023" y="746760"/>
                </a:lnTo>
                <a:lnTo>
                  <a:pt x="594017" y="746760"/>
                </a:lnTo>
                <a:lnTo>
                  <a:pt x="593763" y="748030"/>
                </a:lnTo>
                <a:lnTo>
                  <a:pt x="590704" y="755650"/>
                </a:lnTo>
                <a:lnTo>
                  <a:pt x="588523" y="759460"/>
                </a:lnTo>
                <a:lnTo>
                  <a:pt x="582858" y="764540"/>
                </a:lnTo>
                <a:lnTo>
                  <a:pt x="579590" y="767080"/>
                </a:lnTo>
                <a:lnTo>
                  <a:pt x="572184" y="770890"/>
                </a:lnTo>
                <a:close/>
              </a:path>
              <a:path extrusionOk="0" h="770889" w="703579">
                <a:moveTo>
                  <a:pt x="594017" y="746760"/>
                </a:moveTo>
                <a:lnTo>
                  <a:pt x="565865" y="746760"/>
                </a:lnTo>
                <a:lnTo>
                  <a:pt x="567180" y="745490"/>
                </a:lnTo>
                <a:lnTo>
                  <a:pt x="569360" y="742950"/>
                </a:lnTo>
                <a:lnTo>
                  <a:pt x="569913" y="741680"/>
                </a:lnTo>
                <a:lnTo>
                  <a:pt x="569929" y="713740"/>
                </a:lnTo>
                <a:lnTo>
                  <a:pt x="594516" y="713740"/>
                </a:lnTo>
                <a:lnTo>
                  <a:pt x="594524" y="744220"/>
                </a:lnTo>
                <a:lnTo>
                  <a:pt x="594017" y="74676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6656" y="2912099"/>
            <a:ext cx="333239" cy="3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939434" y="4149239"/>
            <a:ext cx="247782" cy="38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935426" y="2786407"/>
            <a:ext cx="394068" cy="38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52763" y="4119408"/>
            <a:ext cx="489994" cy="49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158831" y="4150763"/>
            <a:ext cx="447876" cy="44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187430" y="2853885"/>
            <a:ext cx="391442" cy="4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2578027" y="3457111"/>
            <a:ext cx="480377" cy="461963"/>
          </a:xfrm>
          <a:custGeom>
            <a:rect b="b" l="l" r="r" t="t"/>
            <a:pathLst>
              <a:path extrusionOk="0" h="923925" w="960754">
                <a:moveTo>
                  <a:pt x="945486" y="923877"/>
                </a:moveTo>
                <a:lnTo>
                  <a:pt x="6826" y="923877"/>
                </a:lnTo>
                <a:lnTo>
                  <a:pt x="0" y="917060"/>
                </a:lnTo>
                <a:lnTo>
                  <a:pt x="0" y="905125"/>
                </a:lnTo>
                <a:lnTo>
                  <a:pt x="1149" y="901921"/>
                </a:lnTo>
                <a:lnTo>
                  <a:pt x="3065" y="899361"/>
                </a:lnTo>
                <a:lnTo>
                  <a:pt x="199598" y="575521"/>
                </a:lnTo>
                <a:lnTo>
                  <a:pt x="204789" y="572819"/>
                </a:lnTo>
                <a:lnTo>
                  <a:pt x="383076" y="572819"/>
                </a:lnTo>
                <a:lnTo>
                  <a:pt x="353728" y="520643"/>
                </a:lnTo>
                <a:lnTo>
                  <a:pt x="324719" y="467085"/>
                </a:lnTo>
                <a:lnTo>
                  <a:pt x="297585" y="413931"/>
                </a:lnTo>
                <a:lnTo>
                  <a:pt x="273849" y="362940"/>
                </a:lnTo>
                <a:lnTo>
                  <a:pt x="255032" y="315872"/>
                </a:lnTo>
                <a:lnTo>
                  <a:pt x="242648" y="274493"/>
                </a:lnTo>
                <a:lnTo>
                  <a:pt x="238185" y="240560"/>
                </a:lnTo>
                <a:lnTo>
                  <a:pt x="243081" y="192073"/>
                </a:lnTo>
                <a:lnTo>
                  <a:pt x="257120" y="146917"/>
                </a:lnTo>
                <a:lnTo>
                  <a:pt x="279333" y="106058"/>
                </a:lnTo>
                <a:lnTo>
                  <a:pt x="308750" y="70460"/>
                </a:lnTo>
                <a:lnTo>
                  <a:pt x="344405" y="41086"/>
                </a:lnTo>
                <a:lnTo>
                  <a:pt x="385330" y="18906"/>
                </a:lnTo>
                <a:lnTo>
                  <a:pt x="430553" y="4888"/>
                </a:lnTo>
                <a:lnTo>
                  <a:pt x="479102" y="0"/>
                </a:lnTo>
                <a:lnTo>
                  <a:pt x="527648" y="4888"/>
                </a:lnTo>
                <a:lnTo>
                  <a:pt x="572865" y="18906"/>
                </a:lnTo>
                <a:lnTo>
                  <a:pt x="594731" y="30757"/>
                </a:lnTo>
                <a:lnTo>
                  <a:pt x="479102" y="30757"/>
                </a:lnTo>
                <a:lnTo>
                  <a:pt x="436748" y="35020"/>
                </a:lnTo>
                <a:lnTo>
                  <a:pt x="397304" y="47245"/>
                </a:lnTo>
                <a:lnTo>
                  <a:pt x="361614" y="66587"/>
                </a:lnTo>
                <a:lnTo>
                  <a:pt x="330523" y="92201"/>
                </a:lnTo>
                <a:lnTo>
                  <a:pt x="304871" y="123245"/>
                </a:lnTo>
                <a:lnTo>
                  <a:pt x="285498" y="158882"/>
                </a:lnTo>
                <a:lnTo>
                  <a:pt x="273248" y="198268"/>
                </a:lnTo>
                <a:lnTo>
                  <a:pt x="268965" y="240560"/>
                </a:lnTo>
                <a:lnTo>
                  <a:pt x="273848" y="273920"/>
                </a:lnTo>
                <a:lnTo>
                  <a:pt x="287345" y="315872"/>
                </a:lnTo>
                <a:lnTo>
                  <a:pt x="307676" y="364196"/>
                </a:lnTo>
                <a:lnTo>
                  <a:pt x="333084" y="416820"/>
                </a:lnTo>
                <a:lnTo>
                  <a:pt x="361806" y="471634"/>
                </a:lnTo>
                <a:lnTo>
                  <a:pt x="392080" y="526529"/>
                </a:lnTo>
                <a:lnTo>
                  <a:pt x="422143" y="579396"/>
                </a:lnTo>
                <a:lnTo>
                  <a:pt x="422517" y="579946"/>
                </a:lnTo>
                <a:lnTo>
                  <a:pt x="422895" y="580568"/>
                </a:lnTo>
                <a:lnTo>
                  <a:pt x="423244" y="581237"/>
                </a:lnTo>
                <a:lnTo>
                  <a:pt x="436070" y="603528"/>
                </a:lnTo>
                <a:lnTo>
                  <a:pt x="218430" y="603528"/>
                </a:lnTo>
                <a:lnTo>
                  <a:pt x="132434" y="745238"/>
                </a:lnTo>
                <a:lnTo>
                  <a:pt x="309640" y="745238"/>
                </a:lnTo>
                <a:lnTo>
                  <a:pt x="307098" y="761574"/>
                </a:lnTo>
                <a:lnTo>
                  <a:pt x="306595" y="769610"/>
                </a:lnTo>
                <a:lnTo>
                  <a:pt x="300164" y="775709"/>
                </a:lnTo>
                <a:lnTo>
                  <a:pt x="113920" y="775709"/>
                </a:lnTo>
                <a:lnTo>
                  <a:pt x="88529" y="817564"/>
                </a:lnTo>
                <a:lnTo>
                  <a:pt x="281150" y="817564"/>
                </a:lnTo>
                <a:lnTo>
                  <a:pt x="291241" y="819119"/>
                </a:lnTo>
                <a:lnTo>
                  <a:pt x="296965" y="826964"/>
                </a:lnTo>
                <a:lnTo>
                  <a:pt x="293640" y="848346"/>
                </a:lnTo>
                <a:lnTo>
                  <a:pt x="69870" y="848346"/>
                </a:lnTo>
                <a:lnTo>
                  <a:pt x="42659" y="893191"/>
                </a:lnTo>
                <a:lnTo>
                  <a:pt x="951377" y="893191"/>
                </a:lnTo>
                <a:lnTo>
                  <a:pt x="960265" y="907876"/>
                </a:lnTo>
                <a:lnTo>
                  <a:pt x="958018" y="917060"/>
                </a:lnTo>
                <a:lnTo>
                  <a:pt x="957965" y="917275"/>
                </a:lnTo>
                <a:lnTo>
                  <a:pt x="948240" y="923159"/>
                </a:lnTo>
                <a:lnTo>
                  <a:pt x="945486" y="923877"/>
                </a:lnTo>
                <a:close/>
              </a:path>
              <a:path extrusionOk="0" h="923925" w="960754">
                <a:moveTo>
                  <a:pt x="514330" y="678533"/>
                </a:moveTo>
                <a:lnTo>
                  <a:pt x="479102" y="678533"/>
                </a:lnTo>
                <a:lnTo>
                  <a:pt x="486953" y="664673"/>
                </a:lnTo>
                <a:lnTo>
                  <a:pt x="495342" y="650000"/>
                </a:lnTo>
                <a:lnTo>
                  <a:pt x="535271" y="580568"/>
                </a:lnTo>
                <a:lnTo>
                  <a:pt x="535702" y="579946"/>
                </a:lnTo>
                <a:lnTo>
                  <a:pt x="565799" y="527001"/>
                </a:lnTo>
                <a:lnTo>
                  <a:pt x="596126" y="471990"/>
                </a:lnTo>
                <a:lnTo>
                  <a:pt x="624913" y="417043"/>
                </a:lnTo>
                <a:lnTo>
                  <a:pt x="650429" y="364196"/>
                </a:lnTo>
                <a:lnTo>
                  <a:pt x="670779" y="315872"/>
                </a:lnTo>
                <a:lnTo>
                  <a:pt x="684311" y="273920"/>
                </a:lnTo>
                <a:lnTo>
                  <a:pt x="689215" y="240560"/>
                </a:lnTo>
                <a:lnTo>
                  <a:pt x="684946" y="198268"/>
                </a:lnTo>
                <a:lnTo>
                  <a:pt x="672703" y="158882"/>
                </a:lnTo>
                <a:lnTo>
                  <a:pt x="653332" y="123245"/>
                </a:lnTo>
                <a:lnTo>
                  <a:pt x="627681" y="92201"/>
                </a:lnTo>
                <a:lnTo>
                  <a:pt x="596590" y="66587"/>
                </a:lnTo>
                <a:lnTo>
                  <a:pt x="560901" y="47245"/>
                </a:lnTo>
                <a:lnTo>
                  <a:pt x="521457" y="35020"/>
                </a:lnTo>
                <a:lnTo>
                  <a:pt x="479102" y="30757"/>
                </a:lnTo>
                <a:lnTo>
                  <a:pt x="594731" y="30757"/>
                </a:lnTo>
                <a:lnTo>
                  <a:pt x="649454" y="70460"/>
                </a:lnTo>
                <a:lnTo>
                  <a:pt x="678868" y="106058"/>
                </a:lnTo>
                <a:lnTo>
                  <a:pt x="701079" y="146917"/>
                </a:lnTo>
                <a:lnTo>
                  <a:pt x="715120" y="192073"/>
                </a:lnTo>
                <a:lnTo>
                  <a:pt x="720019" y="240560"/>
                </a:lnTo>
                <a:lnTo>
                  <a:pt x="715617" y="273920"/>
                </a:lnTo>
                <a:lnTo>
                  <a:pt x="703122" y="315872"/>
                </a:lnTo>
                <a:lnTo>
                  <a:pt x="684279" y="362940"/>
                </a:lnTo>
                <a:lnTo>
                  <a:pt x="660534" y="413931"/>
                </a:lnTo>
                <a:lnTo>
                  <a:pt x="633407" y="467085"/>
                </a:lnTo>
                <a:lnTo>
                  <a:pt x="604415" y="520643"/>
                </a:lnTo>
                <a:lnTo>
                  <a:pt x="575094" y="572819"/>
                </a:lnTo>
                <a:lnTo>
                  <a:pt x="754511" y="572819"/>
                </a:lnTo>
                <a:lnTo>
                  <a:pt x="759804" y="576382"/>
                </a:lnTo>
                <a:lnTo>
                  <a:pt x="762271" y="581572"/>
                </a:lnTo>
                <a:lnTo>
                  <a:pt x="775595" y="603528"/>
                </a:lnTo>
                <a:lnTo>
                  <a:pt x="557527" y="603528"/>
                </a:lnTo>
                <a:lnTo>
                  <a:pt x="542721" y="629168"/>
                </a:lnTo>
                <a:lnTo>
                  <a:pt x="541930" y="630507"/>
                </a:lnTo>
                <a:lnTo>
                  <a:pt x="524714" y="660382"/>
                </a:lnTo>
                <a:lnTo>
                  <a:pt x="514330" y="678533"/>
                </a:lnTo>
                <a:close/>
              </a:path>
              <a:path extrusionOk="0" h="923925" w="960754">
                <a:moveTo>
                  <a:pt x="479078" y="333526"/>
                </a:moveTo>
                <a:lnTo>
                  <a:pt x="439917" y="325621"/>
                </a:lnTo>
                <a:lnTo>
                  <a:pt x="407867" y="304084"/>
                </a:lnTo>
                <a:lnTo>
                  <a:pt x="386262" y="272017"/>
                </a:lnTo>
                <a:lnTo>
                  <a:pt x="378381" y="233002"/>
                </a:lnTo>
                <a:lnTo>
                  <a:pt x="380392" y="213101"/>
                </a:lnTo>
                <a:lnTo>
                  <a:pt x="380428" y="212747"/>
                </a:lnTo>
                <a:lnTo>
                  <a:pt x="395580" y="176793"/>
                </a:lnTo>
                <a:lnTo>
                  <a:pt x="423564" y="149146"/>
                </a:lnTo>
                <a:lnTo>
                  <a:pt x="459093" y="134458"/>
                </a:lnTo>
                <a:lnTo>
                  <a:pt x="479054" y="132477"/>
                </a:lnTo>
                <a:lnTo>
                  <a:pt x="498722" y="134458"/>
                </a:lnTo>
                <a:lnTo>
                  <a:pt x="499148" y="134458"/>
                </a:lnTo>
                <a:lnTo>
                  <a:pt x="535370" y="149651"/>
                </a:lnTo>
                <a:lnTo>
                  <a:pt x="551437" y="163235"/>
                </a:lnTo>
                <a:lnTo>
                  <a:pt x="479102" y="163235"/>
                </a:lnTo>
                <a:lnTo>
                  <a:pt x="465251" y="164599"/>
                </a:lnTo>
                <a:lnTo>
                  <a:pt x="430358" y="182919"/>
                </a:lnTo>
                <a:lnTo>
                  <a:pt x="410636" y="218945"/>
                </a:lnTo>
                <a:lnTo>
                  <a:pt x="409232" y="233002"/>
                </a:lnTo>
                <a:lnTo>
                  <a:pt x="410650" y="247068"/>
                </a:lnTo>
                <a:lnTo>
                  <a:pt x="429688" y="282343"/>
                </a:lnTo>
                <a:lnTo>
                  <a:pt x="465022" y="301353"/>
                </a:lnTo>
                <a:lnTo>
                  <a:pt x="479126" y="302768"/>
                </a:lnTo>
                <a:lnTo>
                  <a:pt x="551305" y="302768"/>
                </a:lnTo>
                <a:lnTo>
                  <a:pt x="550218" y="304084"/>
                </a:lnTo>
                <a:lnTo>
                  <a:pt x="535316" y="316353"/>
                </a:lnTo>
                <a:lnTo>
                  <a:pt x="518223" y="325621"/>
                </a:lnTo>
                <a:lnTo>
                  <a:pt x="499342" y="331482"/>
                </a:lnTo>
                <a:lnTo>
                  <a:pt x="479078" y="333526"/>
                </a:lnTo>
                <a:close/>
              </a:path>
              <a:path extrusionOk="0" h="923925" w="960754">
                <a:moveTo>
                  <a:pt x="551305" y="302768"/>
                </a:moveTo>
                <a:lnTo>
                  <a:pt x="479126" y="302768"/>
                </a:lnTo>
                <a:lnTo>
                  <a:pt x="493245" y="301353"/>
                </a:lnTo>
                <a:lnTo>
                  <a:pt x="506384" y="297291"/>
                </a:lnTo>
                <a:lnTo>
                  <a:pt x="537129" y="272017"/>
                </a:lnTo>
                <a:lnTo>
                  <a:pt x="549020" y="233002"/>
                </a:lnTo>
                <a:lnTo>
                  <a:pt x="547654" y="219175"/>
                </a:lnTo>
                <a:lnTo>
                  <a:pt x="529307" y="184378"/>
                </a:lnTo>
                <a:lnTo>
                  <a:pt x="493015" y="164599"/>
                </a:lnTo>
                <a:lnTo>
                  <a:pt x="492644" y="164599"/>
                </a:lnTo>
                <a:lnTo>
                  <a:pt x="479102" y="163235"/>
                </a:lnTo>
                <a:lnTo>
                  <a:pt x="551437" y="163235"/>
                </a:lnTo>
                <a:lnTo>
                  <a:pt x="563082" y="177641"/>
                </a:lnTo>
                <a:lnTo>
                  <a:pt x="572099" y="194519"/>
                </a:lnTo>
                <a:lnTo>
                  <a:pt x="577683" y="212747"/>
                </a:lnTo>
                <a:lnTo>
                  <a:pt x="577792" y="213101"/>
                </a:lnTo>
                <a:lnTo>
                  <a:pt x="577724" y="253240"/>
                </a:lnTo>
                <a:lnTo>
                  <a:pt x="562536" y="289187"/>
                </a:lnTo>
                <a:lnTo>
                  <a:pt x="551305" y="302768"/>
                </a:lnTo>
                <a:close/>
              </a:path>
              <a:path extrusionOk="0" h="923925" w="960754">
                <a:moveTo>
                  <a:pt x="309640" y="745238"/>
                </a:moveTo>
                <a:lnTo>
                  <a:pt x="278618" y="745238"/>
                </a:lnTo>
                <a:lnTo>
                  <a:pt x="300662" y="603528"/>
                </a:lnTo>
                <a:lnTo>
                  <a:pt x="331697" y="603528"/>
                </a:lnTo>
                <a:lnTo>
                  <a:pt x="309640" y="745238"/>
                </a:lnTo>
                <a:close/>
              </a:path>
              <a:path extrusionOk="0" h="923925" w="960754">
                <a:moveTo>
                  <a:pt x="907486" y="820865"/>
                </a:moveTo>
                <a:lnTo>
                  <a:pt x="871616" y="820865"/>
                </a:lnTo>
                <a:lnTo>
                  <a:pt x="846369" y="779249"/>
                </a:lnTo>
                <a:lnTo>
                  <a:pt x="337364" y="775709"/>
                </a:lnTo>
                <a:lnTo>
                  <a:pt x="362428" y="775709"/>
                </a:lnTo>
                <a:lnTo>
                  <a:pt x="354045" y="774417"/>
                </a:lnTo>
                <a:lnTo>
                  <a:pt x="348320" y="766573"/>
                </a:lnTo>
                <a:lnTo>
                  <a:pt x="373686" y="603528"/>
                </a:lnTo>
                <a:lnTo>
                  <a:pt x="436070" y="603528"/>
                </a:lnTo>
                <a:lnTo>
                  <a:pt x="439304" y="609149"/>
                </a:lnTo>
                <a:lnTo>
                  <a:pt x="403891" y="609149"/>
                </a:lnTo>
                <a:lnTo>
                  <a:pt x="382722" y="745238"/>
                </a:lnTo>
                <a:lnTo>
                  <a:pt x="382692" y="745430"/>
                </a:lnTo>
                <a:lnTo>
                  <a:pt x="863580" y="748515"/>
                </a:lnTo>
                <a:lnTo>
                  <a:pt x="907486" y="820865"/>
                </a:lnTo>
                <a:close/>
              </a:path>
              <a:path extrusionOk="0" h="923925" w="960754">
                <a:moveTo>
                  <a:pt x="863580" y="748515"/>
                </a:moveTo>
                <a:lnTo>
                  <a:pt x="827734" y="748515"/>
                </a:lnTo>
                <a:lnTo>
                  <a:pt x="739751" y="603528"/>
                </a:lnTo>
                <a:lnTo>
                  <a:pt x="775595" y="603528"/>
                </a:lnTo>
                <a:lnTo>
                  <a:pt x="863580" y="748515"/>
                </a:lnTo>
                <a:close/>
              </a:path>
              <a:path extrusionOk="0" h="923925" w="960754">
                <a:moveTo>
                  <a:pt x="485054" y="724430"/>
                </a:moveTo>
                <a:lnTo>
                  <a:pt x="473306" y="724430"/>
                </a:lnTo>
                <a:lnTo>
                  <a:pt x="472827" y="724239"/>
                </a:lnTo>
                <a:lnTo>
                  <a:pt x="455947" y="699912"/>
                </a:lnTo>
                <a:lnTo>
                  <a:pt x="444474" y="679585"/>
                </a:lnTo>
                <a:lnTo>
                  <a:pt x="431660" y="657230"/>
                </a:lnTo>
                <a:lnTo>
                  <a:pt x="403891" y="609149"/>
                </a:lnTo>
                <a:lnTo>
                  <a:pt x="439304" y="609149"/>
                </a:lnTo>
                <a:lnTo>
                  <a:pt x="462751" y="649811"/>
                </a:lnTo>
                <a:lnTo>
                  <a:pt x="471256" y="664673"/>
                </a:lnTo>
                <a:lnTo>
                  <a:pt x="479102" y="678533"/>
                </a:lnTo>
                <a:lnTo>
                  <a:pt x="514330" y="678533"/>
                </a:lnTo>
                <a:lnTo>
                  <a:pt x="513905" y="679274"/>
                </a:lnTo>
                <a:lnTo>
                  <a:pt x="513834" y="679442"/>
                </a:lnTo>
                <a:lnTo>
                  <a:pt x="513043" y="680781"/>
                </a:lnTo>
                <a:lnTo>
                  <a:pt x="505156" y="694789"/>
                </a:lnTo>
                <a:lnTo>
                  <a:pt x="500660" y="702851"/>
                </a:lnTo>
                <a:lnTo>
                  <a:pt x="496487" y="710438"/>
                </a:lnTo>
                <a:lnTo>
                  <a:pt x="492361" y="718092"/>
                </a:lnTo>
                <a:lnTo>
                  <a:pt x="491629" y="719169"/>
                </a:lnTo>
                <a:lnTo>
                  <a:pt x="485524" y="724239"/>
                </a:lnTo>
                <a:lnTo>
                  <a:pt x="485054" y="724430"/>
                </a:lnTo>
                <a:close/>
              </a:path>
              <a:path extrusionOk="0" h="923925" w="960754">
                <a:moveTo>
                  <a:pt x="359698" y="893191"/>
                </a:moveTo>
                <a:lnTo>
                  <a:pt x="328655" y="893191"/>
                </a:lnTo>
                <a:lnTo>
                  <a:pt x="338356" y="830743"/>
                </a:lnTo>
                <a:lnTo>
                  <a:pt x="339434" y="823328"/>
                </a:lnTo>
                <a:lnTo>
                  <a:pt x="345934" y="817564"/>
                </a:lnTo>
                <a:lnTo>
                  <a:pt x="342065" y="817564"/>
                </a:lnTo>
                <a:lnTo>
                  <a:pt x="907486" y="820865"/>
                </a:lnTo>
                <a:lnTo>
                  <a:pt x="924163" y="848346"/>
                </a:lnTo>
                <a:lnTo>
                  <a:pt x="366672" y="848346"/>
                </a:lnTo>
                <a:lnTo>
                  <a:pt x="359698" y="893191"/>
                </a:lnTo>
                <a:close/>
              </a:path>
              <a:path extrusionOk="0" h="923925" w="960754">
                <a:moveTo>
                  <a:pt x="286666" y="893191"/>
                </a:moveTo>
                <a:lnTo>
                  <a:pt x="255599" y="893191"/>
                </a:lnTo>
                <a:lnTo>
                  <a:pt x="262569" y="848346"/>
                </a:lnTo>
                <a:lnTo>
                  <a:pt x="293640" y="848346"/>
                </a:lnTo>
                <a:lnTo>
                  <a:pt x="286666" y="893191"/>
                </a:lnTo>
                <a:close/>
              </a:path>
              <a:path extrusionOk="0" h="923925" w="960754">
                <a:moveTo>
                  <a:pt x="951377" y="893191"/>
                </a:moveTo>
                <a:lnTo>
                  <a:pt x="915521" y="893191"/>
                </a:lnTo>
                <a:lnTo>
                  <a:pt x="890299" y="851622"/>
                </a:lnTo>
                <a:lnTo>
                  <a:pt x="362814" y="848346"/>
                </a:lnTo>
                <a:lnTo>
                  <a:pt x="924163" y="848346"/>
                </a:lnTo>
                <a:lnTo>
                  <a:pt x="951377" y="8931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803553" y="3460471"/>
            <a:ext cx="461123" cy="47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64541" y="3524181"/>
            <a:ext cx="438105" cy="437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1106738" y="1484327"/>
            <a:ext cx="356870" cy="235903"/>
          </a:xfrm>
          <a:custGeom>
            <a:rect b="b" l="l" r="r" t="t"/>
            <a:pathLst>
              <a:path extrusionOk="0" h="471804" w="713739">
                <a:moveTo>
                  <a:pt x="37903" y="471633"/>
                </a:moveTo>
                <a:lnTo>
                  <a:pt x="32685" y="471617"/>
                </a:lnTo>
                <a:lnTo>
                  <a:pt x="26621" y="471552"/>
                </a:lnTo>
                <a:lnTo>
                  <a:pt x="0" y="442837"/>
                </a:lnTo>
                <a:lnTo>
                  <a:pt x="898" y="430742"/>
                </a:lnTo>
                <a:lnTo>
                  <a:pt x="183913" y="173448"/>
                </a:lnTo>
                <a:lnTo>
                  <a:pt x="209107" y="161834"/>
                </a:lnTo>
                <a:lnTo>
                  <a:pt x="211482" y="161944"/>
                </a:lnTo>
                <a:lnTo>
                  <a:pt x="357471" y="305771"/>
                </a:lnTo>
                <a:lnTo>
                  <a:pt x="601535" y="64781"/>
                </a:lnTo>
                <a:lnTo>
                  <a:pt x="519124" y="64781"/>
                </a:lnTo>
                <a:lnTo>
                  <a:pt x="488313" y="40698"/>
                </a:lnTo>
                <a:lnTo>
                  <a:pt x="487516" y="36626"/>
                </a:lnTo>
                <a:lnTo>
                  <a:pt x="487516" y="28172"/>
                </a:lnTo>
                <a:lnTo>
                  <a:pt x="514898" y="119"/>
                </a:lnTo>
                <a:lnTo>
                  <a:pt x="685348" y="0"/>
                </a:lnTo>
                <a:lnTo>
                  <a:pt x="689493" y="809"/>
                </a:lnTo>
                <a:lnTo>
                  <a:pt x="713550" y="28102"/>
                </a:lnTo>
                <a:lnTo>
                  <a:pt x="713548" y="194327"/>
                </a:lnTo>
                <a:lnTo>
                  <a:pt x="713653" y="198689"/>
                </a:lnTo>
                <a:lnTo>
                  <a:pt x="685529" y="227502"/>
                </a:lnTo>
                <a:lnTo>
                  <a:pt x="676802" y="227502"/>
                </a:lnTo>
                <a:lnTo>
                  <a:pt x="648678" y="198689"/>
                </a:lnTo>
                <a:lnTo>
                  <a:pt x="648784" y="194327"/>
                </a:lnTo>
                <a:lnTo>
                  <a:pt x="648784" y="109260"/>
                </a:lnTo>
                <a:lnTo>
                  <a:pt x="379331" y="375240"/>
                </a:lnTo>
                <a:lnTo>
                  <a:pt x="355934" y="384538"/>
                </a:lnTo>
                <a:lnTo>
                  <a:pt x="346809" y="384372"/>
                </a:lnTo>
                <a:lnTo>
                  <a:pt x="339137" y="380950"/>
                </a:lnTo>
                <a:lnTo>
                  <a:pt x="332916" y="374273"/>
                </a:lnTo>
                <a:lnTo>
                  <a:pt x="212099" y="245239"/>
                </a:lnTo>
                <a:lnTo>
                  <a:pt x="55965" y="462387"/>
                </a:lnTo>
                <a:lnTo>
                  <a:pt x="52123" y="465696"/>
                </a:lnTo>
                <a:lnTo>
                  <a:pt x="42834" y="470452"/>
                </a:lnTo>
                <a:lnTo>
                  <a:pt x="37903" y="47163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2" name="Google Shape;112;p17"/>
          <p:cNvSpPr/>
          <p:nvPr/>
        </p:nvSpPr>
        <p:spPr>
          <a:xfrm>
            <a:off x="1042131" y="1905338"/>
            <a:ext cx="485775" cy="64769"/>
          </a:xfrm>
          <a:custGeom>
            <a:rect b="b" l="l" r="r" t="t"/>
            <a:pathLst>
              <a:path extrusionOk="0" h="129539" w="971550">
                <a:moveTo>
                  <a:pt x="880772" y="129538"/>
                </a:moveTo>
                <a:lnTo>
                  <a:pt x="90777" y="129538"/>
                </a:lnTo>
                <a:lnTo>
                  <a:pt x="84462" y="128910"/>
                </a:lnTo>
                <a:lnTo>
                  <a:pt x="37904" y="109593"/>
                </a:lnTo>
                <a:lnTo>
                  <a:pt x="9869" y="75443"/>
                </a:lnTo>
                <a:lnTo>
                  <a:pt x="0" y="0"/>
                </a:lnTo>
                <a:lnTo>
                  <a:pt x="971550" y="0"/>
                </a:lnTo>
                <a:lnTo>
                  <a:pt x="971542" y="38768"/>
                </a:lnTo>
                <a:lnTo>
                  <a:pt x="958686" y="81039"/>
                </a:lnTo>
                <a:lnTo>
                  <a:pt x="923043" y="116682"/>
                </a:lnTo>
                <a:lnTo>
                  <a:pt x="880772" y="1295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74513" y="1775803"/>
            <a:ext cx="113351" cy="9715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>
            <a:off x="1228347" y="1711028"/>
            <a:ext cx="113348" cy="162242"/>
          </a:xfrm>
          <a:custGeom>
            <a:rect b="b" l="l" r="r" t="t"/>
            <a:pathLst>
              <a:path extrusionOk="0" h="324485" w="226694">
                <a:moveTo>
                  <a:pt x="226682" y="323856"/>
                </a:moveTo>
                <a:lnTo>
                  <a:pt x="0" y="323856"/>
                </a:lnTo>
                <a:lnTo>
                  <a:pt x="3" y="60530"/>
                </a:lnTo>
                <a:lnTo>
                  <a:pt x="15978" y="22004"/>
                </a:lnTo>
                <a:lnTo>
                  <a:pt x="56301" y="424"/>
                </a:lnTo>
                <a:lnTo>
                  <a:pt x="64763" y="0"/>
                </a:lnTo>
                <a:lnTo>
                  <a:pt x="166170" y="5"/>
                </a:lnTo>
                <a:lnTo>
                  <a:pt x="204692" y="15990"/>
                </a:lnTo>
                <a:lnTo>
                  <a:pt x="226260" y="56320"/>
                </a:lnTo>
                <a:lnTo>
                  <a:pt x="226682" y="32385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5" name="Google Shape;115;p17"/>
          <p:cNvSpPr/>
          <p:nvPr/>
        </p:nvSpPr>
        <p:spPr>
          <a:xfrm>
            <a:off x="1382173" y="1646263"/>
            <a:ext cx="113348" cy="226695"/>
          </a:xfrm>
          <a:custGeom>
            <a:rect b="b" l="l" r="r" t="t"/>
            <a:pathLst>
              <a:path extrusionOk="0" h="453389" w="226694">
                <a:moveTo>
                  <a:pt x="226701" y="453383"/>
                </a:moveTo>
                <a:lnTo>
                  <a:pt x="0" y="453383"/>
                </a:lnTo>
                <a:lnTo>
                  <a:pt x="4" y="60512"/>
                </a:lnTo>
                <a:lnTo>
                  <a:pt x="15985" y="21996"/>
                </a:lnTo>
                <a:lnTo>
                  <a:pt x="56302" y="423"/>
                </a:lnTo>
                <a:lnTo>
                  <a:pt x="64763" y="0"/>
                </a:lnTo>
                <a:lnTo>
                  <a:pt x="166170" y="3"/>
                </a:lnTo>
                <a:lnTo>
                  <a:pt x="204696" y="15978"/>
                </a:lnTo>
                <a:lnTo>
                  <a:pt x="226277" y="56301"/>
                </a:lnTo>
                <a:lnTo>
                  <a:pt x="226701" y="45338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77823" y="3524798"/>
            <a:ext cx="533571" cy="396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7568810" y="2188914"/>
            <a:ext cx="351155" cy="490538"/>
          </a:xfrm>
          <a:custGeom>
            <a:rect b="b" l="l" r="r" t="t"/>
            <a:pathLst>
              <a:path extrusionOk="0" h="981075" w="702309">
                <a:moveTo>
                  <a:pt x="366067" y="513080"/>
                </a:moveTo>
                <a:lnTo>
                  <a:pt x="316570" y="509270"/>
                </a:lnTo>
                <a:lnTo>
                  <a:pt x="274303" y="492760"/>
                </a:lnTo>
                <a:lnTo>
                  <a:pt x="237722" y="466090"/>
                </a:lnTo>
                <a:lnTo>
                  <a:pt x="211114" y="435610"/>
                </a:lnTo>
                <a:lnTo>
                  <a:pt x="182778" y="394970"/>
                </a:lnTo>
                <a:lnTo>
                  <a:pt x="159635" y="351790"/>
                </a:lnTo>
                <a:lnTo>
                  <a:pt x="142235" y="306070"/>
                </a:lnTo>
                <a:lnTo>
                  <a:pt x="124240" y="232410"/>
                </a:lnTo>
                <a:lnTo>
                  <a:pt x="116940" y="182880"/>
                </a:lnTo>
                <a:lnTo>
                  <a:pt x="113821" y="132080"/>
                </a:lnTo>
                <a:lnTo>
                  <a:pt x="114121" y="118110"/>
                </a:lnTo>
                <a:lnTo>
                  <a:pt x="114148" y="116840"/>
                </a:lnTo>
                <a:lnTo>
                  <a:pt x="114257" y="111760"/>
                </a:lnTo>
                <a:lnTo>
                  <a:pt x="114339" y="107950"/>
                </a:lnTo>
                <a:lnTo>
                  <a:pt x="114421" y="104140"/>
                </a:lnTo>
                <a:lnTo>
                  <a:pt x="114530" y="99060"/>
                </a:lnTo>
                <a:lnTo>
                  <a:pt x="114557" y="97790"/>
                </a:lnTo>
                <a:lnTo>
                  <a:pt x="114666" y="92710"/>
                </a:lnTo>
                <a:lnTo>
                  <a:pt x="114748" y="88900"/>
                </a:lnTo>
                <a:lnTo>
                  <a:pt x="114857" y="83820"/>
                </a:lnTo>
                <a:lnTo>
                  <a:pt x="114884" y="82550"/>
                </a:lnTo>
                <a:lnTo>
                  <a:pt x="120129" y="31750"/>
                </a:lnTo>
                <a:lnTo>
                  <a:pt x="120630" y="27940"/>
                </a:lnTo>
                <a:lnTo>
                  <a:pt x="120867" y="24130"/>
                </a:lnTo>
                <a:lnTo>
                  <a:pt x="121953" y="3810"/>
                </a:lnTo>
                <a:lnTo>
                  <a:pt x="124529" y="1270"/>
                </a:lnTo>
                <a:lnTo>
                  <a:pt x="127884" y="0"/>
                </a:lnTo>
                <a:lnTo>
                  <a:pt x="577605" y="0"/>
                </a:lnTo>
                <a:lnTo>
                  <a:pt x="578496" y="6350"/>
                </a:lnTo>
                <a:lnTo>
                  <a:pt x="585447" y="62230"/>
                </a:lnTo>
                <a:lnTo>
                  <a:pt x="586697" y="88900"/>
                </a:lnTo>
                <a:lnTo>
                  <a:pt x="586816" y="91440"/>
                </a:lnTo>
                <a:lnTo>
                  <a:pt x="351373" y="91440"/>
                </a:lnTo>
                <a:lnTo>
                  <a:pt x="343312" y="92710"/>
                </a:lnTo>
                <a:lnTo>
                  <a:pt x="337326" y="97790"/>
                </a:lnTo>
                <a:lnTo>
                  <a:pt x="333412" y="104140"/>
                </a:lnTo>
                <a:lnTo>
                  <a:pt x="329725" y="111760"/>
                </a:lnTo>
                <a:lnTo>
                  <a:pt x="326155" y="118110"/>
                </a:lnTo>
                <a:lnTo>
                  <a:pt x="322664" y="125730"/>
                </a:lnTo>
                <a:lnTo>
                  <a:pt x="319211" y="132080"/>
                </a:lnTo>
                <a:lnTo>
                  <a:pt x="315606" y="139700"/>
                </a:lnTo>
                <a:lnTo>
                  <a:pt x="290113" y="171450"/>
                </a:lnTo>
                <a:lnTo>
                  <a:pt x="281985" y="173990"/>
                </a:lnTo>
                <a:lnTo>
                  <a:pt x="257394" y="177800"/>
                </a:lnTo>
                <a:lnTo>
                  <a:pt x="249621" y="177800"/>
                </a:lnTo>
                <a:lnTo>
                  <a:pt x="217956" y="182880"/>
                </a:lnTo>
                <a:lnTo>
                  <a:pt x="211969" y="187960"/>
                </a:lnTo>
                <a:lnTo>
                  <a:pt x="208107" y="195580"/>
                </a:lnTo>
                <a:lnTo>
                  <a:pt x="207185" y="203200"/>
                </a:lnTo>
                <a:lnTo>
                  <a:pt x="209598" y="209550"/>
                </a:lnTo>
                <a:lnTo>
                  <a:pt x="215347" y="215900"/>
                </a:lnTo>
                <a:lnTo>
                  <a:pt x="237571" y="238760"/>
                </a:lnTo>
                <a:lnTo>
                  <a:pt x="259900" y="259080"/>
                </a:lnTo>
                <a:lnTo>
                  <a:pt x="263164" y="261620"/>
                </a:lnTo>
                <a:lnTo>
                  <a:pt x="265421" y="265430"/>
                </a:lnTo>
                <a:lnTo>
                  <a:pt x="267921" y="273050"/>
                </a:lnTo>
                <a:lnTo>
                  <a:pt x="267938" y="276860"/>
                </a:lnTo>
                <a:lnTo>
                  <a:pt x="266722" y="280670"/>
                </a:lnTo>
                <a:lnTo>
                  <a:pt x="263474" y="297180"/>
                </a:lnTo>
                <a:lnTo>
                  <a:pt x="260788" y="312420"/>
                </a:lnTo>
                <a:lnTo>
                  <a:pt x="258597" y="327660"/>
                </a:lnTo>
                <a:lnTo>
                  <a:pt x="256837" y="340360"/>
                </a:lnTo>
                <a:lnTo>
                  <a:pt x="256002" y="346710"/>
                </a:lnTo>
                <a:lnTo>
                  <a:pt x="256879" y="358140"/>
                </a:lnTo>
                <a:lnTo>
                  <a:pt x="256976" y="359410"/>
                </a:lnTo>
                <a:lnTo>
                  <a:pt x="262963" y="363220"/>
                </a:lnTo>
                <a:lnTo>
                  <a:pt x="271029" y="365760"/>
                </a:lnTo>
                <a:lnTo>
                  <a:pt x="426278" y="365760"/>
                </a:lnTo>
                <a:lnTo>
                  <a:pt x="427252" y="367030"/>
                </a:lnTo>
                <a:lnTo>
                  <a:pt x="534458" y="367030"/>
                </a:lnTo>
                <a:lnTo>
                  <a:pt x="520595" y="393700"/>
                </a:lnTo>
                <a:lnTo>
                  <a:pt x="485259" y="443230"/>
                </a:lnTo>
                <a:lnTo>
                  <a:pt x="431963" y="488950"/>
                </a:lnTo>
                <a:lnTo>
                  <a:pt x="399469" y="505460"/>
                </a:lnTo>
                <a:lnTo>
                  <a:pt x="366067" y="513080"/>
                </a:lnTo>
                <a:close/>
              </a:path>
              <a:path extrusionOk="0" h="981075" w="702309">
                <a:moveTo>
                  <a:pt x="119544" y="367030"/>
                </a:moveTo>
                <a:lnTo>
                  <a:pt x="106932" y="361950"/>
                </a:lnTo>
                <a:lnTo>
                  <a:pt x="100788" y="358140"/>
                </a:lnTo>
                <a:lnTo>
                  <a:pt x="94753" y="355600"/>
                </a:lnTo>
                <a:lnTo>
                  <a:pt x="66623" y="335280"/>
                </a:lnTo>
                <a:lnTo>
                  <a:pt x="61459" y="331470"/>
                </a:lnTo>
                <a:lnTo>
                  <a:pt x="34251" y="300990"/>
                </a:lnTo>
                <a:lnTo>
                  <a:pt x="30402" y="294640"/>
                </a:lnTo>
                <a:lnTo>
                  <a:pt x="26770" y="289560"/>
                </a:lnTo>
                <a:lnTo>
                  <a:pt x="9661" y="251460"/>
                </a:lnTo>
                <a:lnTo>
                  <a:pt x="1142" y="210820"/>
                </a:lnTo>
                <a:lnTo>
                  <a:pt x="703" y="205740"/>
                </a:lnTo>
                <a:lnTo>
                  <a:pt x="593" y="204470"/>
                </a:lnTo>
                <a:lnTo>
                  <a:pt x="295" y="198120"/>
                </a:lnTo>
                <a:lnTo>
                  <a:pt x="212" y="88900"/>
                </a:lnTo>
                <a:lnTo>
                  <a:pt x="0" y="83820"/>
                </a:lnTo>
                <a:lnTo>
                  <a:pt x="29337" y="49530"/>
                </a:lnTo>
                <a:lnTo>
                  <a:pt x="34495" y="48260"/>
                </a:lnTo>
                <a:lnTo>
                  <a:pt x="73153" y="48260"/>
                </a:lnTo>
                <a:lnTo>
                  <a:pt x="70140" y="88900"/>
                </a:lnTo>
                <a:lnTo>
                  <a:pt x="70023" y="99060"/>
                </a:lnTo>
                <a:lnTo>
                  <a:pt x="69920" y="107950"/>
                </a:lnTo>
                <a:lnTo>
                  <a:pt x="69801" y="132080"/>
                </a:lnTo>
                <a:lnTo>
                  <a:pt x="71745" y="170180"/>
                </a:lnTo>
                <a:lnTo>
                  <a:pt x="76363" y="210820"/>
                </a:lnTo>
                <a:lnTo>
                  <a:pt x="83480" y="251460"/>
                </a:lnTo>
                <a:lnTo>
                  <a:pt x="93049" y="290830"/>
                </a:lnTo>
                <a:lnTo>
                  <a:pt x="105070" y="328930"/>
                </a:lnTo>
                <a:lnTo>
                  <a:pt x="119544" y="367030"/>
                </a:lnTo>
                <a:close/>
              </a:path>
              <a:path extrusionOk="0" h="981075" w="702309">
                <a:moveTo>
                  <a:pt x="662985" y="49530"/>
                </a:moveTo>
                <a:lnTo>
                  <a:pt x="637403" y="49530"/>
                </a:lnTo>
                <a:lnTo>
                  <a:pt x="645937" y="48260"/>
                </a:lnTo>
                <a:lnTo>
                  <a:pt x="654464" y="48260"/>
                </a:lnTo>
                <a:lnTo>
                  <a:pt x="662985" y="49530"/>
                </a:lnTo>
                <a:close/>
              </a:path>
              <a:path extrusionOk="0" h="981075" w="702309">
                <a:moveTo>
                  <a:pt x="582464" y="367030"/>
                </a:moveTo>
                <a:lnTo>
                  <a:pt x="596919" y="328930"/>
                </a:lnTo>
                <a:lnTo>
                  <a:pt x="608926" y="290830"/>
                </a:lnTo>
                <a:lnTo>
                  <a:pt x="618484" y="251460"/>
                </a:lnTo>
                <a:lnTo>
                  <a:pt x="625593" y="210820"/>
                </a:lnTo>
                <a:lnTo>
                  <a:pt x="630208" y="170180"/>
                </a:lnTo>
                <a:lnTo>
                  <a:pt x="632216" y="132080"/>
                </a:lnTo>
                <a:lnTo>
                  <a:pt x="632138" y="118110"/>
                </a:lnTo>
                <a:lnTo>
                  <a:pt x="629094" y="53340"/>
                </a:lnTo>
                <a:lnTo>
                  <a:pt x="629001" y="52070"/>
                </a:lnTo>
                <a:lnTo>
                  <a:pt x="628907" y="50800"/>
                </a:lnTo>
                <a:lnTo>
                  <a:pt x="628813" y="49530"/>
                </a:lnTo>
                <a:lnTo>
                  <a:pt x="671500" y="49530"/>
                </a:lnTo>
                <a:lnTo>
                  <a:pt x="700694" y="77470"/>
                </a:lnTo>
                <a:lnTo>
                  <a:pt x="701127" y="92710"/>
                </a:lnTo>
                <a:lnTo>
                  <a:pt x="701227" y="99060"/>
                </a:lnTo>
                <a:lnTo>
                  <a:pt x="701333" y="104140"/>
                </a:lnTo>
                <a:lnTo>
                  <a:pt x="701412" y="107950"/>
                </a:lnTo>
                <a:lnTo>
                  <a:pt x="702274" y="139700"/>
                </a:lnTo>
                <a:lnTo>
                  <a:pt x="702153" y="161290"/>
                </a:lnTo>
                <a:lnTo>
                  <a:pt x="702040" y="170180"/>
                </a:lnTo>
                <a:lnTo>
                  <a:pt x="700820" y="193040"/>
                </a:lnTo>
                <a:lnTo>
                  <a:pt x="700752" y="194310"/>
                </a:lnTo>
                <a:lnTo>
                  <a:pt x="700684" y="195580"/>
                </a:lnTo>
                <a:lnTo>
                  <a:pt x="700616" y="196850"/>
                </a:lnTo>
                <a:lnTo>
                  <a:pt x="698107" y="223520"/>
                </a:lnTo>
                <a:lnTo>
                  <a:pt x="685433" y="270510"/>
                </a:lnTo>
                <a:lnTo>
                  <a:pt x="661869" y="309880"/>
                </a:lnTo>
                <a:lnTo>
                  <a:pt x="627513" y="342900"/>
                </a:lnTo>
                <a:lnTo>
                  <a:pt x="582464" y="367030"/>
                </a:lnTo>
                <a:close/>
              </a:path>
              <a:path extrusionOk="0" h="981075" w="702309">
                <a:moveTo>
                  <a:pt x="534458" y="367030"/>
                </a:moveTo>
                <a:lnTo>
                  <a:pt x="434943" y="367030"/>
                </a:lnTo>
                <a:lnTo>
                  <a:pt x="440048" y="364490"/>
                </a:lnTo>
                <a:lnTo>
                  <a:pt x="444099" y="359410"/>
                </a:lnTo>
                <a:lnTo>
                  <a:pt x="447684" y="354330"/>
                </a:lnTo>
                <a:lnTo>
                  <a:pt x="448659" y="349250"/>
                </a:lnTo>
                <a:lnTo>
                  <a:pt x="447023" y="342900"/>
                </a:lnTo>
                <a:lnTo>
                  <a:pt x="445909" y="335280"/>
                </a:lnTo>
                <a:lnTo>
                  <a:pt x="437862" y="288290"/>
                </a:lnTo>
                <a:lnTo>
                  <a:pt x="436135" y="273050"/>
                </a:lnTo>
                <a:lnTo>
                  <a:pt x="436059" y="271780"/>
                </a:lnTo>
                <a:lnTo>
                  <a:pt x="437869" y="265430"/>
                </a:lnTo>
                <a:lnTo>
                  <a:pt x="441871" y="261620"/>
                </a:lnTo>
                <a:lnTo>
                  <a:pt x="447623" y="255270"/>
                </a:lnTo>
                <a:lnTo>
                  <a:pt x="453531" y="248920"/>
                </a:lnTo>
                <a:lnTo>
                  <a:pt x="459492" y="243840"/>
                </a:lnTo>
                <a:lnTo>
                  <a:pt x="465401" y="237490"/>
                </a:lnTo>
                <a:lnTo>
                  <a:pt x="476696" y="227330"/>
                </a:lnTo>
                <a:lnTo>
                  <a:pt x="482258" y="220980"/>
                </a:lnTo>
                <a:lnTo>
                  <a:pt x="487677" y="215900"/>
                </a:lnTo>
                <a:lnTo>
                  <a:pt x="493483" y="209550"/>
                </a:lnTo>
                <a:lnTo>
                  <a:pt x="495850" y="203200"/>
                </a:lnTo>
                <a:lnTo>
                  <a:pt x="494778" y="194310"/>
                </a:lnTo>
                <a:lnTo>
                  <a:pt x="490753" y="187960"/>
                </a:lnTo>
                <a:lnTo>
                  <a:pt x="484674" y="182880"/>
                </a:lnTo>
                <a:lnTo>
                  <a:pt x="476539" y="181610"/>
                </a:lnTo>
                <a:lnTo>
                  <a:pt x="446590" y="176530"/>
                </a:lnTo>
                <a:lnTo>
                  <a:pt x="431522" y="175260"/>
                </a:lnTo>
                <a:lnTo>
                  <a:pt x="416392" y="172720"/>
                </a:lnTo>
                <a:lnTo>
                  <a:pt x="411304" y="172720"/>
                </a:lnTo>
                <a:lnTo>
                  <a:pt x="406744" y="171450"/>
                </a:lnTo>
                <a:lnTo>
                  <a:pt x="398680" y="165100"/>
                </a:lnTo>
                <a:lnTo>
                  <a:pt x="395907" y="161290"/>
                </a:lnTo>
                <a:lnTo>
                  <a:pt x="394394" y="156210"/>
                </a:lnTo>
                <a:lnTo>
                  <a:pt x="393837" y="154940"/>
                </a:lnTo>
                <a:lnTo>
                  <a:pt x="375786" y="116840"/>
                </a:lnTo>
                <a:lnTo>
                  <a:pt x="351373" y="91440"/>
                </a:lnTo>
                <a:lnTo>
                  <a:pt x="586816" y="91440"/>
                </a:lnTo>
                <a:lnTo>
                  <a:pt x="587947" y="115570"/>
                </a:lnTo>
                <a:lnTo>
                  <a:pt x="587963" y="118110"/>
                </a:lnTo>
                <a:lnTo>
                  <a:pt x="586470" y="161290"/>
                </a:lnTo>
                <a:lnTo>
                  <a:pt x="586382" y="163830"/>
                </a:lnTo>
                <a:lnTo>
                  <a:pt x="586338" y="165100"/>
                </a:lnTo>
                <a:lnTo>
                  <a:pt x="586251" y="167640"/>
                </a:lnTo>
                <a:lnTo>
                  <a:pt x="586163" y="170180"/>
                </a:lnTo>
                <a:lnTo>
                  <a:pt x="579900" y="220980"/>
                </a:lnTo>
                <a:lnTo>
                  <a:pt x="569204" y="270510"/>
                </a:lnTo>
                <a:lnTo>
                  <a:pt x="554062" y="318770"/>
                </a:lnTo>
                <a:lnTo>
                  <a:pt x="534458" y="367030"/>
                </a:lnTo>
                <a:close/>
              </a:path>
              <a:path extrusionOk="0" h="981075" w="702309">
                <a:moveTo>
                  <a:pt x="430037" y="210820"/>
                </a:moveTo>
                <a:lnTo>
                  <a:pt x="272152" y="210820"/>
                </a:lnTo>
                <a:lnTo>
                  <a:pt x="281637" y="209550"/>
                </a:lnTo>
                <a:lnTo>
                  <a:pt x="307795" y="205740"/>
                </a:lnTo>
                <a:lnTo>
                  <a:pt x="331603" y="187960"/>
                </a:lnTo>
                <a:lnTo>
                  <a:pt x="335312" y="180340"/>
                </a:lnTo>
                <a:lnTo>
                  <a:pt x="339138" y="171450"/>
                </a:lnTo>
                <a:lnTo>
                  <a:pt x="343095" y="163830"/>
                </a:lnTo>
                <a:lnTo>
                  <a:pt x="347196" y="156210"/>
                </a:lnTo>
                <a:lnTo>
                  <a:pt x="351373" y="147320"/>
                </a:lnTo>
                <a:lnTo>
                  <a:pt x="352904" y="149860"/>
                </a:lnTo>
                <a:lnTo>
                  <a:pt x="355967" y="156210"/>
                </a:lnTo>
                <a:lnTo>
                  <a:pt x="360086" y="163830"/>
                </a:lnTo>
                <a:lnTo>
                  <a:pt x="364060" y="172720"/>
                </a:lnTo>
                <a:lnTo>
                  <a:pt x="367852" y="180340"/>
                </a:lnTo>
                <a:lnTo>
                  <a:pt x="371422" y="187960"/>
                </a:lnTo>
                <a:lnTo>
                  <a:pt x="420737" y="209550"/>
                </a:lnTo>
                <a:lnTo>
                  <a:pt x="430037" y="210820"/>
                </a:lnTo>
                <a:close/>
              </a:path>
              <a:path extrusionOk="0" h="981075" w="702309">
                <a:moveTo>
                  <a:pt x="437694" y="212090"/>
                </a:moveTo>
                <a:lnTo>
                  <a:pt x="264355" y="212090"/>
                </a:lnTo>
                <a:lnTo>
                  <a:pt x="268254" y="210820"/>
                </a:lnTo>
                <a:lnTo>
                  <a:pt x="433796" y="210820"/>
                </a:lnTo>
                <a:lnTo>
                  <a:pt x="437694" y="212090"/>
                </a:lnTo>
                <a:close/>
              </a:path>
              <a:path extrusionOk="0" h="981075" w="702309">
                <a:moveTo>
                  <a:pt x="296517" y="317500"/>
                </a:moveTo>
                <a:lnTo>
                  <a:pt x="296935" y="313690"/>
                </a:lnTo>
                <a:lnTo>
                  <a:pt x="299702" y="297180"/>
                </a:lnTo>
                <a:lnTo>
                  <a:pt x="301251" y="288290"/>
                </a:lnTo>
                <a:lnTo>
                  <a:pt x="302591" y="278130"/>
                </a:lnTo>
                <a:lnTo>
                  <a:pt x="303618" y="269240"/>
                </a:lnTo>
                <a:lnTo>
                  <a:pt x="304376" y="261620"/>
                </a:lnTo>
                <a:lnTo>
                  <a:pt x="302334" y="254000"/>
                </a:lnTo>
                <a:lnTo>
                  <a:pt x="297492" y="248920"/>
                </a:lnTo>
                <a:lnTo>
                  <a:pt x="290796" y="241300"/>
                </a:lnTo>
                <a:lnTo>
                  <a:pt x="283813" y="234950"/>
                </a:lnTo>
                <a:lnTo>
                  <a:pt x="276464" y="227330"/>
                </a:lnTo>
                <a:lnTo>
                  <a:pt x="268671" y="220980"/>
                </a:lnTo>
                <a:lnTo>
                  <a:pt x="263102" y="215900"/>
                </a:lnTo>
                <a:lnTo>
                  <a:pt x="260179" y="212090"/>
                </a:lnTo>
                <a:lnTo>
                  <a:pt x="441732" y="212090"/>
                </a:lnTo>
                <a:lnTo>
                  <a:pt x="439365" y="214630"/>
                </a:lnTo>
                <a:lnTo>
                  <a:pt x="437137" y="217170"/>
                </a:lnTo>
                <a:lnTo>
                  <a:pt x="434910" y="218440"/>
                </a:lnTo>
                <a:lnTo>
                  <a:pt x="429345" y="224790"/>
                </a:lnTo>
                <a:lnTo>
                  <a:pt x="423638" y="229870"/>
                </a:lnTo>
                <a:lnTo>
                  <a:pt x="417789" y="234950"/>
                </a:lnTo>
                <a:lnTo>
                  <a:pt x="411798" y="240030"/>
                </a:lnTo>
                <a:lnTo>
                  <a:pt x="408848" y="242570"/>
                </a:lnTo>
                <a:lnTo>
                  <a:pt x="397744" y="264160"/>
                </a:lnTo>
                <a:lnTo>
                  <a:pt x="397858" y="271780"/>
                </a:lnTo>
                <a:lnTo>
                  <a:pt x="398486" y="275590"/>
                </a:lnTo>
                <a:lnTo>
                  <a:pt x="399685" y="278130"/>
                </a:lnTo>
                <a:lnTo>
                  <a:pt x="401238" y="285750"/>
                </a:lnTo>
                <a:lnTo>
                  <a:pt x="402609" y="292100"/>
                </a:lnTo>
                <a:lnTo>
                  <a:pt x="345967" y="292100"/>
                </a:lnTo>
                <a:lnTo>
                  <a:pt x="341094" y="293370"/>
                </a:lnTo>
                <a:lnTo>
                  <a:pt x="336615" y="295910"/>
                </a:lnTo>
                <a:lnTo>
                  <a:pt x="329120" y="299720"/>
                </a:lnTo>
                <a:lnTo>
                  <a:pt x="321456" y="303530"/>
                </a:lnTo>
                <a:lnTo>
                  <a:pt x="313610" y="308610"/>
                </a:lnTo>
                <a:lnTo>
                  <a:pt x="305567" y="312420"/>
                </a:lnTo>
                <a:lnTo>
                  <a:pt x="302504" y="313690"/>
                </a:lnTo>
                <a:lnTo>
                  <a:pt x="299580" y="314960"/>
                </a:lnTo>
                <a:lnTo>
                  <a:pt x="296517" y="317500"/>
                </a:lnTo>
                <a:close/>
              </a:path>
              <a:path extrusionOk="0" h="981075" w="702309">
                <a:moveTo>
                  <a:pt x="406646" y="317500"/>
                </a:moveTo>
                <a:lnTo>
                  <a:pt x="400242" y="313690"/>
                </a:lnTo>
                <a:lnTo>
                  <a:pt x="397040" y="312420"/>
                </a:lnTo>
                <a:lnTo>
                  <a:pt x="381290" y="303530"/>
                </a:lnTo>
                <a:lnTo>
                  <a:pt x="373682" y="299720"/>
                </a:lnTo>
                <a:lnTo>
                  <a:pt x="366270" y="295910"/>
                </a:lnTo>
                <a:lnTo>
                  <a:pt x="361673" y="293370"/>
                </a:lnTo>
                <a:lnTo>
                  <a:pt x="356661" y="292100"/>
                </a:lnTo>
                <a:lnTo>
                  <a:pt x="402609" y="292100"/>
                </a:lnTo>
                <a:lnTo>
                  <a:pt x="403875" y="299720"/>
                </a:lnTo>
                <a:lnTo>
                  <a:pt x="405115" y="307340"/>
                </a:lnTo>
                <a:lnTo>
                  <a:pt x="405672" y="311150"/>
                </a:lnTo>
                <a:lnTo>
                  <a:pt x="406090" y="313690"/>
                </a:lnTo>
                <a:lnTo>
                  <a:pt x="406646" y="317500"/>
                </a:lnTo>
                <a:close/>
              </a:path>
              <a:path extrusionOk="0" h="981075" w="702309">
                <a:moveTo>
                  <a:pt x="424189" y="365760"/>
                </a:moveTo>
                <a:lnTo>
                  <a:pt x="278919" y="365760"/>
                </a:lnTo>
                <a:lnTo>
                  <a:pt x="299434" y="355600"/>
                </a:lnTo>
                <a:lnTo>
                  <a:pt x="312720" y="349250"/>
                </a:lnTo>
                <a:lnTo>
                  <a:pt x="326710" y="341630"/>
                </a:lnTo>
                <a:lnTo>
                  <a:pt x="341627" y="332740"/>
                </a:lnTo>
                <a:lnTo>
                  <a:pt x="344612" y="331470"/>
                </a:lnTo>
                <a:lnTo>
                  <a:pt x="347891" y="330200"/>
                </a:lnTo>
                <a:lnTo>
                  <a:pt x="355036" y="330200"/>
                </a:lnTo>
                <a:lnTo>
                  <a:pt x="358301" y="331470"/>
                </a:lnTo>
                <a:lnTo>
                  <a:pt x="361258" y="332740"/>
                </a:lnTo>
                <a:lnTo>
                  <a:pt x="414861" y="361950"/>
                </a:lnTo>
                <a:lnTo>
                  <a:pt x="417876" y="363220"/>
                </a:lnTo>
                <a:lnTo>
                  <a:pt x="420985" y="364490"/>
                </a:lnTo>
                <a:lnTo>
                  <a:pt x="424189" y="365760"/>
                </a:lnTo>
                <a:close/>
              </a:path>
              <a:path extrusionOk="0" h="981075" w="702309">
                <a:moveTo>
                  <a:pt x="364544" y="653032"/>
                </a:moveTo>
                <a:lnTo>
                  <a:pt x="338787" y="653032"/>
                </a:lnTo>
                <a:lnTo>
                  <a:pt x="323987" y="542790"/>
                </a:lnTo>
                <a:lnTo>
                  <a:pt x="378982" y="542790"/>
                </a:lnTo>
                <a:lnTo>
                  <a:pt x="375412" y="560642"/>
                </a:lnTo>
                <a:lnTo>
                  <a:pt x="373293" y="571723"/>
                </a:lnTo>
                <a:lnTo>
                  <a:pt x="367226" y="616816"/>
                </a:lnTo>
                <a:lnTo>
                  <a:pt x="366315" y="628276"/>
                </a:lnTo>
                <a:lnTo>
                  <a:pt x="364544" y="653032"/>
                </a:lnTo>
                <a:close/>
              </a:path>
              <a:path extrusionOk="0" h="981075" w="702309">
                <a:moveTo>
                  <a:pt x="437541" y="726258"/>
                </a:moveTo>
                <a:lnTo>
                  <a:pt x="264453" y="726258"/>
                </a:lnTo>
                <a:lnTo>
                  <a:pt x="273202" y="717343"/>
                </a:lnTo>
                <a:lnTo>
                  <a:pt x="315949" y="692767"/>
                </a:lnTo>
                <a:lnTo>
                  <a:pt x="352612" y="687530"/>
                </a:lnTo>
                <a:lnTo>
                  <a:pt x="364714" y="688086"/>
                </a:lnTo>
                <a:lnTo>
                  <a:pt x="410100" y="703110"/>
                </a:lnTo>
                <a:lnTo>
                  <a:pt x="437541" y="726258"/>
                </a:lnTo>
                <a:close/>
              </a:path>
              <a:path extrusionOk="0" h="981075" w="702309">
                <a:moveTo>
                  <a:pt x="526731" y="864889"/>
                </a:moveTo>
                <a:lnTo>
                  <a:pt x="175041" y="864889"/>
                </a:lnTo>
                <a:lnTo>
                  <a:pt x="175082" y="760951"/>
                </a:lnTo>
                <a:lnTo>
                  <a:pt x="526731" y="760951"/>
                </a:lnTo>
                <a:lnTo>
                  <a:pt x="526731" y="864889"/>
                </a:lnTo>
                <a:close/>
              </a:path>
              <a:path extrusionOk="0" h="981075" w="702309">
                <a:moveTo>
                  <a:pt x="594173" y="980614"/>
                </a:moveTo>
                <a:lnTo>
                  <a:pt x="108030" y="980614"/>
                </a:lnTo>
                <a:lnTo>
                  <a:pt x="108030" y="902281"/>
                </a:lnTo>
                <a:lnTo>
                  <a:pt x="594173" y="902281"/>
                </a:lnTo>
                <a:lnTo>
                  <a:pt x="594173" y="9806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18" name="Google Shape;118;p17"/>
          <p:cNvSpPr/>
          <p:nvPr/>
        </p:nvSpPr>
        <p:spPr>
          <a:xfrm>
            <a:off x="7459048" y="4125666"/>
            <a:ext cx="572135" cy="492125"/>
          </a:xfrm>
          <a:custGeom>
            <a:rect b="b" l="l" r="r" t="t"/>
            <a:pathLst>
              <a:path extrusionOk="0" h="984250" w="1144269">
                <a:moveTo>
                  <a:pt x="807525" y="132080"/>
                </a:moveTo>
                <a:lnTo>
                  <a:pt x="737254" y="132080"/>
                </a:lnTo>
                <a:lnTo>
                  <a:pt x="746577" y="130810"/>
                </a:lnTo>
                <a:lnTo>
                  <a:pt x="755211" y="127000"/>
                </a:lnTo>
                <a:lnTo>
                  <a:pt x="762764" y="119380"/>
                </a:lnTo>
                <a:lnTo>
                  <a:pt x="784260" y="91440"/>
                </a:lnTo>
                <a:lnTo>
                  <a:pt x="805952" y="64770"/>
                </a:lnTo>
                <a:lnTo>
                  <a:pt x="827939" y="36830"/>
                </a:lnTo>
                <a:lnTo>
                  <a:pt x="850319" y="10160"/>
                </a:lnTo>
                <a:lnTo>
                  <a:pt x="859154" y="2540"/>
                </a:lnTo>
                <a:lnTo>
                  <a:pt x="867916" y="0"/>
                </a:lnTo>
                <a:lnTo>
                  <a:pt x="877119" y="1270"/>
                </a:lnTo>
                <a:lnTo>
                  <a:pt x="887282" y="8890"/>
                </a:lnTo>
                <a:lnTo>
                  <a:pt x="939006" y="53340"/>
                </a:lnTo>
                <a:lnTo>
                  <a:pt x="868669" y="53340"/>
                </a:lnTo>
                <a:lnTo>
                  <a:pt x="867097" y="54610"/>
                </a:lnTo>
                <a:lnTo>
                  <a:pt x="851446" y="73660"/>
                </a:lnTo>
                <a:lnTo>
                  <a:pt x="835869" y="91440"/>
                </a:lnTo>
                <a:lnTo>
                  <a:pt x="804445" y="129540"/>
                </a:lnTo>
                <a:lnTo>
                  <a:pt x="807525" y="132080"/>
                </a:lnTo>
                <a:close/>
              </a:path>
              <a:path extrusionOk="0" h="984250" w="1144269">
                <a:moveTo>
                  <a:pt x="161967" y="678180"/>
                </a:moveTo>
                <a:lnTo>
                  <a:pt x="144137" y="678180"/>
                </a:lnTo>
                <a:lnTo>
                  <a:pt x="127069" y="670560"/>
                </a:lnTo>
                <a:lnTo>
                  <a:pt x="114040" y="660400"/>
                </a:lnTo>
                <a:lnTo>
                  <a:pt x="105606" y="646430"/>
                </a:lnTo>
                <a:lnTo>
                  <a:pt x="102333" y="629920"/>
                </a:lnTo>
                <a:lnTo>
                  <a:pt x="104787" y="612140"/>
                </a:lnTo>
                <a:lnTo>
                  <a:pt x="107527" y="604520"/>
                </a:lnTo>
                <a:lnTo>
                  <a:pt x="110980" y="596900"/>
                </a:lnTo>
                <a:lnTo>
                  <a:pt x="115072" y="590550"/>
                </a:lnTo>
                <a:lnTo>
                  <a:pt x="119729" y="582930"/>
                </a:lnTo>
                <a:lnTo>
                  <a:pt x="129068" y="571500"/>
                </a:lnTo>
                <a:lnTo>
                  <a:pt x="138800" y="560070"/>
                </a:lnTo>
                <a:lnTo>
                  <a:pt x="148630" y="548640"/>
                </a:lnTo>
                <a:lnTo>
                  <a:pt x="158264" y="537210"/>
                </a:lnTo>
                <a:lnTo>
                  <a:pt x="161409" y="533400"/>
                </a:lnTo>
                <a:lnTo>
                  <a:pt x="163769" y="527050"/>
                </a:lnTo>
                <a:lnTo>
                  <a:pt x="162982" y="521970"/>
                </a:lnTo>
                <a:lnTo>
                  <a:pt x="160398" y="509270"/>
                </a:lnTo>
                <a:lnTo>
                  <a:pt x="157445" y="496570"/>
                </a:lnTo>
                <a:lnTo>
                  <a:pt x="154246" y="483870"/>
                </a:lnTo>
                <a:lnTo>
                  <a:pt x="150924" y="471170"/>
                </a:lnTo>
                <a:lnTo>
                  <a:pt x="150137" y="467360"/>
                </a:lnTo>
                <a:lnTo>
                  <a:pt x="146992" y="463550"/>
                </a:lnTo>
                <a:lnTo>
                  <a:pt x="143846" y="462280"/>
                </a:lnTo>
                <a:lnTo>
                  <a:pt x="134806" y="458470"/>
                </a:lnTo>
                <a:lnTo>
                  <a:pt x="116530" y="453390"/>
                </a:lnTo>
                <a:lnTo>
                  <a:pt x="107933" y="448310"/>
                </a:lnTo>
                <a:lnTo>
                  <a:pt x="90410" y="439420"/>
                </a:lnTo>
                <a:lnTo>
                  <a:pt x="73133" y="427990"/>
                </a:lnTo>
                <a:lnTo>
                  <a:pt x="25620" y="400050"/>
                </a:lnTo>
                <a:lnTo>
                  <a:pt x="18542" y="397510"/>
                </a:lnTo>
                <a:lnTo>
                  <a:pt x="7610" y="391160"/>
                </a:lnTo>
                <a:lnTo>
                  <a:pt x="1470" y="384810"/>
                </a:lnTo>
                <a:lnTo>
                  <a:pt x="0" y="375920"/>
                </a:lnTo>
                <a:lnTo>
                  <a:pt x="3076" y="364490"/>
                </a:lnTo>
                <a:lnTo>
                  <a:pt x="9359" y="349250"/>
                </a:lnTo>
                <a:lnTo>
                  <a:pt x="15986" y="334010"/>
                </a:lnTo>
                <a:lnTo>
                  <a:pt x="22908" y="320040"/>
                </a:lnTo>
                <a:lnTo>
                  <a:pt x="30076" y="304800"/>
                </a:lnTo>
                <a:lnTo>
                  <a:pt x="54026" y="257810"/>
                </a:lnTo>
                <a:lnTo>
                  <a:pt x="79044" y="212090"/>
                </a:lnTo>
                <a:lnTo>
                  <a:pt x="105196" y="166370"/>
                </a:lnTo>
                <a:lnTo>
                  <a:pt x="132542" y="121920"/>
                </a:lnTo>
                <a:lnTo>
                  <a:pt x="161147" y="77470"/>
                </a:lnTo>
                <a:lnTo>
                  <a:pt x="181422" y="52070"/>
                </a:lnTo>
                <a:lnTo>
                  <a:pt x="188934" y="43180"/>
                </a:lnTo>
                <a:lnTo>
                  <a:pt x="200755" y="33020"/>
                </a:lnTo>
                <a:lnTo>
                  <a:pt x="212331" y="29210"/>
                </a:lnTo>
                <a:lnTo>
                  <a:pt x="224397" y="30480"/>
                </a:lnTo>
                <a:lnTo>
                  <a:pt x="237693" y="39370"/>
                </a:lnTo>
                <a:lnTo>
                  <a:pt x="256612" y="53340"/>
                </a:lnTo>
                <a:lnTo>
                  <a:pt x="275212" y="69850"/>
                </a:lnTo>
                <a:lnTo>
                  <a:pt x="278255" y="72390"/>
                </a:lnTo>
                <a:lnTo>
                  <a:pt x="218032" y="72390"/>
                </a:lnTo>
                <a:lnTo>
                  <a:pt x="189236" y="111760"/>
                </a:lnTo>
                <a:lnTo>
                  <a:pt x="162412" y="153670"/>
                </a:lnTo>
                <a:lnTo>
                  <a:pt x="137253" y="194310"/>
                </a:lnTo>
                <a:lnTo>
                  <a:pt x="113450" y="236220"/>
                </a:lnTo>
                <a:lnTo>
                  <a:pt x="90698" y="279400"/>
                </a:lnTo>
                <a:lnTo>
                  <a:pt x="68689" y="322580"/>
                </a:lnTo>
                <a:lnTo>
                  <a:pt x="47115" y="365760"/>
                </a:lnTo>
                <a:lnTo>
                  <a:pt x="70168" y="378460"/>
                </a:lnTo>
                <a:lnTo>
                  <a:pt x="137555" y="417830"/>
                </a:lnTo>
                <a:lnTo>
                  <a:pt x="184268" y="417830"/>
                </a:lnTo>
                <a:lnTo>
                  <a:pt x="182905" y="420370"/>
                </a:lnTo>
                <a:lnTo>
                  <a:pt x="183692" y="425450"/>
                </a:lnTo>
                <a:lnTo>
                  <a:pt x="186907" y="443230"/>
                </a:lnTo>
                <a:lnTo>
                  <a:pt x="190540" y="459740"/>
                </a:lnTo>
                <a:lnTo>
                  <a:pt x="194419" y="477520"/>
                </a:lnTo>
                <a:lnTo>
                  <a:pt x="198372" y="495300"/>
                </a:lnTo>
                <a:lnTo>
                  <a:pt x="300423" y="495300"/>
                </a:lnTo>
                <a:lnTo>
                  <a:pt x="307050" y="509270"/>
                </a:lnTo>
                <a:lnTo>
                  <a:pt x="308701" y="524510"/>
                </a:lnTo>
                <a:lnTo>
                  <a:pt x="304797" y="539750"/>
                </a:lnTo>
                <a:lnTo>
                  <a:pt x="295364" y="553720"/>
                </a:lnTo>
                <a:lnTo>
                  <a:pt x="269953" y="580390"/>
                </a:lnTo>
                <a:lnTo>
                  <a:pt x="218835" y="636270"/>
                </a:lnTo>
                <a:lnTo>
                  <a:pt x="193129" y="662940"/>
                </a:lnTo>
                <a:lnTo>
                  <a:pt x="178862" y="673100"/>
                </a:lnTo>
                <a:lnTo>
                  <a:pt x="161967" y="678180"/>
                </a:lnTo>
                <a:close/>
              </a:path>
              <a:path extrusionOk="0" h="984250" w="1144269">
                <a:moveTo>
                  <a:pt x="1082805" y="312420"/>
                </a:moveTo>
                <a:lnTo>
                  <a:pt x="1026217" y="312420"/>
                </a:lnTo>
                <a:lnTo>
                  <a:pt x="1043195" y="294640"/>
                </a:lnTo>
                <a:lnTo>
                  <a:pt x="1060001" y="276860"/>
                </a:lnTo>
                <a:lnTo>
                  <a:pt x="1076757" y="257810"/>
                </a:lnTo>
                <a:lnTo>
                  <a:pt x="1093588" y="240030"/>
                </a:lnTo>
                <a:lnTo>
                  <a:pt x="1080939" y="229870"/>
                </a:lnTo>
                <a:lnTo>
                  <a:pt x="1075082" y="224790"/>
                </a:lnTo>
                <a:lnTo>
                  <a:pt x="1069470" y="219710"/>
                </a:lnTo>
                <a:lnTo>
                  <a:pt x="1045161" y="198120"/>
                </a:lnTo>
                <a:lnTo>
                  <a:pt x="996443" y="153670"/>
                </a:lnTo>
                <a:lnTo>
                  <a:pt x="948865" y="113030"/>
                </a:lnTo>
                <a:lnTo>
                  <a:pt x="902424" y="76200"/>
                </a:lnTo>
                <a:lnTo>
                  <a:pt x="879155" y="57150"/>
                </a:lnTo>
                <a:lnTo>
                  <a:pt x="876272" y="54610"/>
                </a:lnTo>
                <a:lnTo>
                  <a:pt x="868669" y="53340"/>
                </a:lnTo>
                <a:lnTo>
                  <a:pt x="939006" y="53340"/>
                </a:lnTo>
                <a:lnTo>
                  <a:pt x="1135268" y="222250"/>
                </a:lnTo>
                <a:lnTo>
                  <a:pt x="1141846" y="229870"/>
                </a:lnTo>
                <a:lnTo>
                  <a:pt x="1144247" y="237490"/>
                </a:lnTo>
                <a:lnTo>
                  <a:pt x="1142420" y="246380"/>
                </a:lnTo>
                <a:lnTo>
                  <a:pt x="1136317" y="254000"/>
                </a:lnTo>
                <a:lnTo>
                  <a:pt x="1087509" y="307340"/>
                </a:lnTo>
                <a:lnTo>
                  <a:pt x="1082805" y="312420"/>
                </a:lnTo>
                <a:close/>
              </a:path>
              <a:path extrusionOk="0" h="984250" w="1144269">
                <a:moveTo>
                  <a:pt x="184268" y="417830"/>
                </a:moveTo>
                <a:lnTo>
                  <a:pt x="137555" y="417830"/>
                </a:lnTo>
                <a:lnTo>
                  <a:pt x="229984" y="250190"/>
                </a:lnTo>
                <a:lnTo>
                  <a:pt x="275704" y="166370"/>
                </a:lnTo>
                <a:lnTo>
                  <a:pt x="279922" y="160020"/>
                </a:lnTo>
                <a:lnTo>
                  <a:pt x="284485" y="153670"/>
                </a:lnTo>
                <a:lnTo>
                  <a:pt x="287869" y="146050"/>
                </a:lnTo>
                <a:lnTo>
                  <a:pt x="288549" y="140970"/>
                </a:lnTo>
                <a:lnTo>
                  <a:pt x="285677" y="134620"/>
                </a:lnTo>
                <a:lnTo>
                  <a:pt x="280324" y="129540"/>
                </a:lnTo>
                <a:lnTo>
                  <a:pt x="273840" y="124460"/>
                </a:lnTo>
                <a:lnTo>
                  <a:pt x="267577" y="118110"/>
                </a:lnTo>
                <a:lnTo>
                  <a:pt x="256002" y="107950"/>
                </a:lnTo>
                <a:lnTo>
                  <a:pt x="243984" y="96520"/>
                </a:lnTo>
                <a:lnTo>
                  <a:pt x="231377" y="85090"/>
                </a:lnTo>
                <a:lnTo>
                  <a:pt x="218032" y="72390"/>
                </a:lnTo>
                <a:lnTo>
                  <a:pt x="278255" y="72390"/>
                </a:lnTo>
                <a:lnTo>
                  <a:pt x="293468" y="85090"/>
                </a:lnTo>
                <a:lnTo>
                  <a:pt x="311355" y="101600"/>
                </a:lnTo>
                <a:lnTo>
                  <a:pt x="319809" y="107950"/>
                </a:lnTo>
                <a:lnTo>
                  <a:pt x="328460" y="113030"/>
                </a:lnTo>
                <a:lnTo>
                  <a:pt x="338192" y="115570"/>
                </a:lnTo>
                <a:lnTo>
                  <a:pt x="702598" y="115570"/>
                </a:lnTo>
                <a:lnTo>
                  <a:pt x="727637" y="128270"/>
                </a:lnTo>
                <a:lnTo>
                  <a:pt x="734048" y="130810"/>
                </a:lnTo>
                <a:lnTo>
                  <a:pt x="570614" y="130810"/>
                </a:lnTo>
                <a:lnTo>
                  <a:pt x="517399" y="132080"/>
                </a:lnTo>
                <a:lnTo>
                  <a:pt x="464577" y="137160"/>
                </a:lnTo>
                <a:lnTo>
                  <a:pt x="411952" y="144780"/>
                </a:lnTo>
                <a:lnTo>
                  <a:pt x="359327" y="153670"/>
                </a:lnTo>
                <a:lnTo>
                  <a:pt x="319625" y="175260"/>
                </a:lnTo>
                <a:lnTo>
                  <a:pt x="287181" y="233680"/>
                </a:lnTo>
                <a:lnTo>
                  <a:pt x="262940" y="278130"/>
                </a:lnTo>
                <a:lnTo>
                  <a:pt x="238335" y="321310"/>
                </a:lnTo>
                <a:lnTo>
                  <a:pt x="213591" y="365760"/>
                </a:lnTo>
                <a:lnTo>
                  <a:pt x="188934" y="408940"/>
                </a:lnTo>
                <a:lnTo>
                  <a:pt x="186313" y="414020"/>
                </a:lnTo>
                <a:lnTo>
                  <a:pt x="184268" y="417830"/>
                </a:lnTo>
                <a:close/>
              </a:path>
              <a:path extrusionOk="0" h="984250" w="1144269">
                <a:moveTo>
                  <a:pt x="702598" y="115570"/>
                </a:moveTo>
                <a:lnTo>
                  <a:pt x="338192" y="115570"/>
                </a:lnTo>
                <a:lnTo>
                  <a:pt x="349890" y="114300"/>
                </a:lnTo>
                <a:lnTo>
                  <a:pt x="401548" y="104140"/>
                </a:lnTo>
                <a:lnTo>
                  <a:pt x="453502" y="96520"/>
                </a:lnTo>
                <a:lnTo>
                  <a:pt x="505750" y="90170"/>
                </a:lnTo>
                <a:lnTo>
                  <a:pt x="558293" y="88900"/>
                </a:lnTo>
                <a:lnTo>
                  <a:pt x="602337" y="90170"/>
                </a:lnTo>
                <a:lnTo>
                  <a:pt x="645619" y="95250"/>
                </a:lnTo>
                <a:lnTo>
                  <a:pt x="687574" y="107950"/>
                </a:lnTo>
                <a:lnTo>
                  <a:pt x="702598" y="115570"/>
                </a:lnTo>
                <a:close/>
              </a:path>
              <a:path extrusionOk="0" h="984250" w="1144269">
                <a:moveTo>
                  <a:pt x="509792" y="309880"/>
                </a:moveTo>
                <a:lnTo>
                  <a:pt x="483418" y="309880"/>
                </a:lnTo>
                <a:lnTo>
                  <a:pt x="458175" y="302260"/>
                </a:lnTo>
                <a:lnTo>
                  <a:pt x="434037" y="288290"/>
                </a:lnTo>
                <a:lnTo>
                  <a:pt x="421688" y="275590"/>
                </a:lnTo>
                <a:lnTo>
                  <a:pt x="416638" y="261620"/>
                </a:lnTo>
                <a:lnTo>
                  <a:pt x="419108" y="247650"/>
                </a:lnTo>
                <a:lnTo>
                  <a:pt x="429319" y="233680"/>
                </a:lnTo>
                <a:lnTo>
                  <a:pt x="443110" y="220980"/>
                </a:lnTo>
                <a:lnTo>
                  <a:pt x="472265" y="198120"/>
                </a:lnTo>
                <a:lnTo>
                  <a:pt x="486204" y="185420"/>
                </a:lnTo>
                <a:lnTo>
                  <a:pt x="504959" y="171450"/>
                </a:lnTo>
                <a:lnTo>
                  <a:pt x="525361" y="161290"/>
                </a:lnTo>
                <a:lnTo>
                  <a:pt x="547287" y="154940"/>
                </a:lnTo>
                <a:lnTo>
                  <a:pt x="570613" y="152400"/>
                </a:lnTo>
                <a:lnTo>
                  <a:pt x="652926" y="142240"/>
                </a:lnTo>
                <a:lnTo>
                  <a:pt x="652664" y="140970"/>
                </a:lnTo>
                <a:lnTo>
                  <a:pt x="652664" y="138430"/>
                </a:lnTo>
                <a:lnTo>
                  <a:pt x="611639" y="133350"/>
                </a:lnTo>
                <a:lnTo>
                  <a:pt x="570614" y="130810"/>
                </a:lnTo>
                <a:lnTo>
                  <a:pt x="734048" y="130810"/>
                </a:lnTo>
                <a:lnTo>
                  <a:pt x="737254" y="132080"/>
                </a:lnTo>
                <a:lnTo>
                  <a:pt x="807525" y="132080"/>
                </a:lnTo>
                <a:lnTo>
                  <a:pt x="973854" y="269240"/>
                </a:lnTo>
                <a:lnTo>
                  <a:pt x="702995" y="269240"/>
                </a:lnTo>
                <a:lnTo>
                  <a:pt x="695655" y="270510"/>
                </a:lnTo>
                <a:lnTo>
                  <a:pt x="665386" y="274320"/>
                </a:lnTo>
                <a:lnTo>
                  <a:pt x="635166" y="279400"/>
                </a:lnTo>
                <a:lnTo>
                  <a:pt x="605044" y="283210"/>
                </a:lnTo>
                <a:lnTo>
                  <a:pt x="575070" y="288290"/>
                </a:lnTo>
                <a:lnTo>
                  <a:pt x="565522" y="290830"/>
                </a:lnTo>
                <a:lnTo>
                  <a:pt x="537321" y="302260"/>
                </a:lnTo>
                <a:lnTo>
                  <a:pt x="509792" y="309880"/>
                </a:lnTo>
                <a:close/>
              </a:path>
              <a:path extrusionOk="0" h="984250" w="1144269">
                <a:moveTo>
                  <a:pt x="1031967" y="612140"/>
                </a:moveTo>
                <a:lnTo>
                  <a:pt x="960055" y="612140"/>
                </a:lnTo>
                <a:lnTo>
                  <a:pt x="969856" y="608330"/>
                </a:lnTo>
                <a:lnTo>
                  <a:pt x="978384" y="603250"/>
                </a:lnTo>
                <a:lnTo>
                  <a:pt x="986764" y="596900"/>
                </a:lnTo>
                <a:lnTo>
                  <a:pt x="994555" y="591820"/>
                </a:lnTo>
                <a:lnTo>
                  <a:pt x="1001313" y="584200"/>
                </a:lnTo>
                <a:lnTo>
                  <a:pt x="1011832" y="566420"/>
                </a:lnTo>
                <a:lnTo>
                  <a:pt x="1014093" y="549910"/>
                </a:lnTo>
                <a:lnTo>
                  <a:pt x="1008391" y="534670"/>
                </a:lnTo>
                <a:lnTo>
                  <a:pt x="995022" y="519430"/>
                </a:lnTo>
                <a:lnTo>
                  <a:pt x="876466" y="415290"/>
                </a:lnTo>
                <a:lnTo>
                  <a:pt x="797406" y="346710"/>
                </a:lnTo>
                <a:lnTo>
                  <a:pt x="757828" y="311150"/>
                </a:lnTo>
                <a:lnTo>
                  <a:pt x="718200" y="276860"/>
                </a:lnTo>
                <a:lnTo>
                  <a:pt x="712695" y="273050"/>
                </a:lnTo>
                <a:lnTo>
                  <a:pt x="702995" y="269240"/>
                </a:lnTo>
                <a:lnTo>
                  <a:pt x="973854" y="269240"/>
                </a:lnTo>
                <a:lnTo>
                  <a:pt x="1026217" y="312420"/>
                </a:lnTo>
                <a:lnTo>
                  <a:pt x="1082805" y="312420"/>
                </a:lnTo>
                <a:lnTo>
                  <a:pt x="1071043" y="325120"/>
                </a:lnTo>
                <a:lnTo>
                  <a:pt x="1049286" y="361950"/>
                </a:lnTo>
                <a:lnTo>
                  <a:pt x="1043572" y="392430"/>
                </a:lnTo>
                <a:lnTo>
                  <a:pt x="1034835" y="421640"/>
                </a:lnTo>
                <a:lnTo>
                  <a:pt x="1022117" y="448310"/>
                </a:lnTo>
                <a:lnTo>
                  <a:pt x="1004459" y="474980"/>
                </a:lnTo>
                <a:lnTo>
                  <a:pt x="1010062" y="480060"/>
                </a:lnTo>
                <a:lnTo>
                  <a:pt x="1015273" y="483870"/>
                </a:lnTo>
                <a:lnTo>
                  <a:pt x="1020384" y="488950"/>
                </a:lnTo>
                <a:lnTo>
                  <a:pt x="1025693" y="492760"/>
                </a:lnTo>
                <a:lnTo>
                  <a:pt x="1043551" y="508000"/>
                </a:lnTo>
                <a:lnTo>
                  <a:pt x="1053152" y="525780"/>
                </a:lnTo>
                <a:lnTo>
                  <a:pt x="1055774" y="547370"/>
                </a:lnTo>
                <a:lnTo>
                  <a:pt x="1052693" y="568960"/>
                </a:lnTo>
                <a:lnTo>
                  <a:pt x="1041855" y="598170"/>
                </a:lnTo>
                <a:lnTo>
                  <a:pt x="1031967" y="612140"/>
                </a:lnTo>
                <a:close/>
              </a:path>
              <a:path extrusionOk="0" h="984250" w="1144269">
                <a:moveTo>
                  <a:pt x="300423" y="495300"/>
                </a:moveTo>
                <a:lnTo>
                  <a:pt x="198372" y="495300"/>
                </a:lnTo>
                <a:lnTo>
                  <a:pt x="205187" y="490220"/>
                </a:lnTo>
                <a:lnTo>
                  <a:pt x="215673" y="482600"/>
                </a:lnTo>
                <a:lnTo>
                  <a:pt x="238627" y="471170"/>
                </a:lnTo>
                <a:lnTo>
                  <a:pt x="261876" y="469900"/>
                </a:lnTo>
                <a:lnTo>
                  <a:pt x="283060" y="477520"/>
                </a:lnTo>
                <a:lnTo>
                  <a:pt x="299821" y="494030"/>
                </a:lnTo>
                <a:lnTo>
                  <a:pt x="300423" y="495300"/>
                </a:lnTo>
                <a:close/>
              </a:path>
              <a:path extrusionOk="0" h="984250" w="1144269">
                <a:moveTo>
                  <a:pt x="933528" y="736600"/>
                </a:moveTo>
                <a:lnTo>
                  <a:pt x="872110" y="736600"/>
                </a:lnTo>
                <a:lnTo>
                  <a:pt x="882739" y="731520"/>
                </a:lnTo>
                <a:lnTo>
                  <a:pt x="894621" y="718820"/>
                </a:lnTo>
                <a:lnTo>
                  <a:pt x="904792" y="704850"/>
                </a:lnTo>
                <a:lnTo>
                  <a:pt x="912873" y="690880"/>
                </a:lnTo>
                <a:lnTo>
                  <a:pt x="918251" y="674370"/>
                </a:lnTo>
                <a:lnTo>
                  <a:pt x="920311" y="657860"/>
                </a:lnTo>
                <a:lnTo>
                  <a:pt x="920311" y="651510"/>
                </a:lnTo>
                <a:lnTo>
                  <a:pt x="916904" y="643890"/>
                </a:lnTo>
                <a:lnTo>
                  <a:pt x="912185" y="640080"/>
                </a:lnTo>
                <a:lnTo>
                  <a:pt x="884578" y="615950"/>
                </a:lnTo>
                <a:lnTo>
                  <a:pt x="829168" y="570230"/>
                </a:lnTo>
                <a:lnTo>
                  <a:pt x="796212" y="541020"/>
                </a:lnTo>
                <a:lnTo>
                  <a:pt x="779443" y="513080"/>
                </a:lnTo>
                <a:lnTo>
                  <a:pt x="781577" y="506730"/>
                </a:lnTo>
                <a:lnTo>
                  <a:pt x="786095" y="502920"/>
                </a:lnTo>
                <a:lnTo>
                  <a:pt x="791862" y="499110"/>
                </a:lnTo>
                <a:lnTo>
                  <a:pt x="801561" y="496570"/>
                </a:lnTo>
                <a:lnTo>
                  <a:pt x="807852" y="499110"/>
                </a:lnTo>
                <a:lnTo>
                  <a:pt x="814504" y="502920"/>
                </a:lnTo>
                <a:lnTo>
                  <a:pt x="820763" y="506730"/>
                </a:lnTo>
                <a:lnTo>
                  <a:pt x="826727" y="511810"/>
                </a:lnTo>
                <a:lnTo>
                  <a:pt x="832494" y="516890"/>
                </a:lnTo>
                <a:lnTo>
                  <a:pt x="857647" y="537210"/>
                </a:lnTo>
                <a:lnTo>
                  <a:pt x="907659" y="580390"/>
                </a:lnTo>
                <a:lnTo>
                  <a:pt x="932370" y="603250"/>
                </a:lnTo>
                <a:lnTo>
                  <a:pt x="941434" y="609600"/>
                </a:lnTo>
                <a:lnTo>
                  <a:pt x="950622" y="612140"/>
                </a:lnTo>
                <a:lnTo>
                  <a:pt x="1031967" y="612140"/>
                </a:lnTo>
                <a:lnTo>
                  <a:pt x="1024775" y="622300"/>
                </a:lnTo>
                <a:lnTo>
                  <a:pt x="1001600" y="638810"/>
                </a:lnTo>
                <a:lnTo>
                  <a:pt x="972478" y="650240"/>
                </a:lnTo>
                <a:lnTo>
                  <a:pt x="964614" y="652780"/>
                </a:lnTo>
                <a:lnTo>
                  <a:pt x="961992" y="656590"/>
                </a:lnTo>
                <a:lnTo>
                  <a:pt x="960681" y="664210"/>
                </a:lnTo>
                <a:lnTo>
                  <a:pt x="952821" y="699770"/>
                </a:lnTo>
                <a:lnTo>
                  <a:pt x="938891" y="730250"/>
                </a:lnTo>
                <a:lnTo>
                  <a:pt x="933528" y="736600"/>
                </a:lnTo>
                <a:close/>
              </a:path>
              <a:path extrusionOk="0" h="984250" w="1144269">
                <a:moveTo>
                  <a:pt x="861823" y="849630"/>
                </a:moveTo>
                <a:lnTo>
                  <a:pt x="780540" y="849630"/>
                </a:lnTo>
                <a:lnTo>
                  <a:pt x="803134" y="847090"/>
                </a:lnTo>
                <a:lnTo>
                  <a:pt x="822188" y="835660"/>
                </a:lnTo>
                <a:lnTo>
                  <a:pt x="834067" y="812800"/>
                </a:lnTo>
                <a:lnTo>
                  <a:pt x="834853" y="810260"/>
                </a:lnTo>
                <a:lnTo>
                  <a:pt x="836164" y="803910"/>
                </a:lnTo>
                <a:lnTo>
                  <a:pt x="837995" y="788670"/>
                </a:lnTo>
                <a:lnTo>
                  <a:pt x="836262" y="775970"/>
                </a:lnTo>
                <a:lnTo>
                  <a:pt x="830155" y="764540"/>
                </a:lnTo>
                <a:lnTo>
                  <a:pt x="818862" y="753110"/>
                </a:lnTo>
                <a:lnTo>
                  <a:pt x="787913" y="730250"/>
                </a:lnTo>
                <a:lnTo>
                  <a:pt x="697228" y="657860"/>
                </a:lnTo>
                <a:lnTo>
                  <a:pt x="691461" y="652780"/>
                </a:lnTo>
                <a:lnTo>
                  <a:pt x="684908" y="647700"/>
                </a:lnTo>
                <a:lnTo>
                  <a:pt x="681238" y="635000"/>
                </a:lnTo>
                <a:lnTo>
                  <a:pt x="682286" y="623570"/>
                </a:lnTo>
                <a:lnTo>
                  <a:pt x="690937" y="615950"/>
                </a:lnTo>
                <a:lnTo>
                  <a:pt x="712695" y="615950"/>
                </a:lnTo>
                <a:lnTo>
                  <a:pt x="716889" y="619760"/>
                </a:lnTo>
                <a:lnTo>
                  <a:pt x="752278" y="648970"/>
                </a:lnTo>
                <a:lnTo>
                  <a:pt x="815192" y="698500"/>
                </a:lnTo>
                <a:lnTo>
                  <a:pt x="846649" y="723900"/>
                </a:lnTo>
                <a:lnTo>
                  <a:pt x="860744" y="734060"/>
                </a:lnTo>
                <a:lnTo>
                  <a:pt x="872110" y="736600"/>
                </a:lnTo>
                <a:lnTo>
                  <a:pt x="933528" y="736600"/>
                </a:lnTo>
                <a:lnTo>
                  <a:pt x="917440" y="755650"/>
                </a:lnTo>
                <a:lnTo>
                  <a:pt x="887019" y="775970"/>
                </a:lnTo>
                <a:lnTo>
                  <a:pt x="882825" y="777240"/>
                </a:lnTo>
                <a:lnTo>
                  <a:pt x="879942" y="784860"/>
                </a:lnTo>
                <a:lnTo>
                  <a:pt x="879417" y="789940"/>
                </a:lnTo>
                <a:lnTo>
                  <a:pt x="877033" y="808990"/>
                </a:lnTo>
                <a:lnTo>
                  <a:pt x="872536" y="828040"/>
                </a:lnTo>
                <a:lnTo>
                  <a:pt x="865188" y="844550"/>
                </a:lnTo>
                <a:lnTo>
                  <a:pt x="861823" y="849630"/>
                </a:lnTo>
                <a:close/>
              </a:path>
              <a:path extrusionOk="0" h="984250" w="1144269">
                <a:moveTo>
                  <a:pt x="412149" y="909320"/>
                </a:moveTo>
                <a:lnTo>
                  <a:pt x="389318" y="900430"/>
                </a:lnTo>
                <a:lnTo>
                  <a:pt x="372434" y="878840"/>
                </a:lnTo>
                <a:lnTo>
                  <a:pt x="368133" y="867410"/>
                </a:lnTo>
                <a:lnTo>
                  <a:pt x="367322" y="854710"/>
                </a:lnTo>
                <a:lnTo>
                  <a:pt x="370443" y="843280"/>
                </a:lnTo>
                <a:lnTo>
                  <a:pt x="377939" y="833120"/>
                </a:lnTo>
                <a:lnTo>
                  <a:pt x="426599" y="777240"/>
                </a:lnTo>
                <a:lnTo>
                  <a:pt x="450524" y="749300"/>
                </a:lnTo>
                <a:lnTo>
                  <a:pt x="473883" y="721360"/>
                </a:lnTo>
                <a:lnTo>
                  <a:pt x="490755" y="707390"/>
                </a:lnTo>
                <a:lnTo>
                  <a:pt x="509961" y="702310"/>
                </a:lnTo>
                <a:lnTo>
                  <a:pt x="528626" y="704850"/>
                </a:lnTo>
                <a:lnTo>
                  <a:pt x="543875" y="712470"/>
                </a:lnTo>
                <a:lnTo>
                  <a:pt x="557126" y="727710"/>
                </a:lnTo>
                <a:lnTo>
                  <a:pt x="564158" y="745490"/>
                </a:lnTo>
                <a:lnTo>
                  <a:pt x="564261" y="764540"/>
                </a:lnTo>
                <a:lnTo>
                  <a:pt x="556720" y="783590"/>
                </a:lnTo>
                <a:lnTo>
                  <a:pt x="549560" y="792480"/>
                </a:lnTo>
                <a:lnTo>
                  <a:pt x="541713" y="801370"/>
                </a:lnTo>
                <a:lnTo>
                  <a:pt x="533570" y="810260"/>
                </a:lnTo>
                <a:lnTo>
                  <a:pt x="525525" y="819150"/>
                </a:lnTo>
                <a:lnTo>
                  <a:pt x="522380" y="822960"/>
                </a:lnTo>
                <a:lnTo>
                  <a:pt x="518972" y="826770"/>
                </a:lnTo>
                <a:lnTo>
                  <a:pt x="514777" y="831850"/>
                </a:lnTo>
                <a:lnTo>
                  <a:pt x="524788" y="839470"/>
                </a:lnTo>
                <a:lnTo>
                  <a:pt x="553837" y="862330"/>
                </a:lnTo>
                <a:lnTo>
                  <a:pt x="555679" y="863600"/>
                </a:lnTo>
                <a:lnTo>
                  <a:pt x="487515" y="863600"/>
                </a:lnTo>
                <a:lnTo>
                  <a:pt x="473818" y="878840"/>
                </a:lnTo>
                <a:lnTo>
                  <a:pt x="466871" y="886460"/>
                </a:lnTo>
                <a:lnTo>
                  <a:pt x="459727" y="894080"/>
                </a:lnTo>
                <a:lnTo>
                  <a:pt x="436946" y="908050"/>
                </a:lnTo>
                <a:lnTo>
                  <a:pt x="412149" y="909320"/>
                </a:lnTo>
                <a:close/>
              </a:path>
              <a:path extrusionOk="0" h="984250" w="1144269">
                <a:moveTo>
                  <a:pt x="759451" y="942340"/>
                </a:moveTo>
                <a:lnTo>
                  <a:pt x="682929" y="942340"/>
                </a:lnTo>
                <a:lnTo>
                  <a:pt x="691986" y="939800"/>
                </a:lnTo>
                <a:lnTo>
                  <a:pt x="708472" y="932180"/>
                </a:lnTo>
                <a:lnTo>
                  <a:pt x="722820" y="923290"/>
                </a:lnTo>
                <a:lnTo>
                  <a:pt x="734268" y="909320"/>
                </a:lnTo>
                <a:lnTo>
                  <a:pt x="742055" y="892810"/>
                </a:lnTo>
                <a:lnTo>
                  <a:pt x="744152" y="885190"/>
                </a:lnTo>
                <a:lnTo>
                  <a:pt x="743103" y="880110"/>
                </a:lnTo>
                <a:lnTo>
                  <a:pt x="737336" y="875030"/>
                </a:lnTo>
                <a:lnTo>
                  <a:pt x="604954" y="768350"/>
                </a:lnTo>
                <a:lnTo>
                  <a:pt x="597999" y="763270"/>
                </a:lnTo>
                <a:lnTo>
                  <a:pt x="591978" y="756920"/>
                </a:lnTo>
                <a:lnTo>
                  <a:pt x="587923" y="750570"/>
                </a:lnTo>
                <a:lnTo>
                  <a:pt x="586867" y="740410"/>
                </a:lnTo>
                <a:lnTo>
                  <a:pt x="588882" y="732790"/>
                </a:lnTo>
                <a:lnTo>
                  <a:pt x="593158" y="727710"/>
                </a:lnTo>
                <a:lnTo>
                  <a:pt x="599400" y="723900"/>
                </a:lnTo>
                <a:lnTo>
                  <a:pt x="607314" y="725170"/>
                </a:lnTo>
                <a:lnTo>
                  <a:pt x="622551" y="730250"/>
                </a:lnTo>
                <a:lnTo>
                  <a:pt x="629764" y="734060"/>
                </a:lnTo>
                <a:lnTo>
                  <a:pt x="636411" y="739140"/>
                </a:lnTo>
                <a:lnTo>
                  <a:pt x="664395" y="762000"/>
                </a:lnTo>
                <a:lnTo>
                  <a:pt x="692182" y="783590"/>
                </a:lnTo>
                <a:lnTo>
                  <a:pt x="747560" y="829310"/>
                </a:lnTo>
                <a:lnTo>
                  <a:pt x="751230" y="833120"/>
                </a:lnTo>
                <a:lnTo>
                  <a:pt x="754375" y="835660"/>
                </a:lnTo>
                <a:lnTo>
                  <a:pt x="758045" y="838200"/>
                </a:lnTo>
                <a:lnTo>
                  <a:pt x="780540" y="849630"/>
                </a:lnTo>
                <a:lnTo>
                  <a:pt x="861823" y="849630"/>
                </a:lnTo>
                <a:lnTo>
                  <a:pt x="854252" y="861060"/>
                </a:lnTo>
                <a:lnTo>
                  <a:pt x="842218" y="873760"/>
                </a:lnTo>
                <a:lnTo>
                  <a:pt x="828562" y="882650"/>
                </a:lnTo>
                <a:lnTo>
                  <a:pt x="813333" y="887730"/>
                </a:lnTo>
                <a:lnTo>
                  <a:pt x="796580" y="891540"/>
                </a:lnTo>
                <a:lnTo>
                  <a:pt x="785308" y="891540"/>
                </a:lnTo>
                <a:lnTo>
                  <a:pt x="781900" y="896620"/>
                </a:lnTo>
                <a:lnTo>
                  <a:pt x="779279" y="905510"/>
                </a:lnTo>
                <a:lnTo>
                  <a:pt x="764415" y="937260"/>
                </a:lnTo>
                <a:lnTo>
                  <a:pt x="759451" y="942340"/>
                </a:lnTo>
                <a:close/>
              </a:path>
              <a:path extrusionOk="0" h="984250" w="1144269">
                <a:moveTo>
                  <a:pt x="674946" y="984250"/>
                </a:moveTo>
                <a:lnTo>
                  <a:pt x="631955" y="969010"/>
                </a:lnTo>
                <a:lnTo>
                  <a:pt x="596627" y="943610"/>
                </a:lnTo>
                <a:lnTo>
                  <a:pt x="490922" y="866140"/>
                </a:lnTo>
                <a:lnTo>
                  <a:pt x="489874" y="864870"/>
                </a:lnTo>
                <a:lnTo>
                  <a:pt x="487515" y="863600"/>
                </a:lnTo>
                <a:lnTo>
                  <a:pt x="555679" y="863600"/>
                </a:lnTo>
                <a:lnTo>
                  <a:pt x="579637" y="880110"/>
                </a:lnTo>
                <a:lnTo>
                  <a:pt x="631435" y="918210"/>
                </a:lnTo>
                <a:lnTo>
                  <a:pt x="657383" y="935990"/>
                </a:lnTo>
                <a:lnTo>
                  <a:pt x="665702" y="941070"/>
                </a:lnTo>
                <a:lnTo>
                  <a:pt x="674193" y="942340"/>
                </a:lnTo>
                <a:lnTo>
                  <a:pt x="759451" y="942340"/>
                </a:lnTo>
                <a:lnTo>
                  <a:pt x="739597" y="962660"/>
                </a:lnTo>
                <a:lnTo>
                  <a:pt x="708537" y="979170"/>
                </a:lnTo>
                <a:lnTo>
                  <a:pt x="674946" y="9842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49471" y="4401656"/>
            <a:ext cx="150451" cy="15636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4885836" y="4147372"/>
            <a:ext cx="436880" cy="435928"/>
          </a:xfrm>
          <a:custGeom>
            <a:rect b="b" l="l" r="r" t="t"/>
            <a:pathLst>
              <a:path extrusionOk="0" h="871854" w="873759">
                <a:moveTo>
                  <a:pt x="258825" y="621687"/>
                </a:moveTo>
                <a:lnTo>
                  <a:pt x="173097" y="439459"/>
                </a:lnTo>
                <a:lnTo>
                  <a:pt x="235754" y="397079"/>
                </a:lnTo>
                <a:lnTo>
                  <a:pt x="266213" y="375773"/>
                </a:lnTo>
                <a:lnTo>
                  <a:pt x="334217" y="317689"/>
                </a:lnTo>
                <a:lnTo>
                  <a:pt x="366999" y="277721"/>
                </a:lnTo>
                <a:lnTo>
                  <a:pt x="392444" y="232785"/>
                </a:lnTo>
                <a:lnTo>
                  <a:pt x="409145" y="182264"/>
                </a:lnTo>
                <a:lnTo>
                  <a:pt x="413313" y="142222"/>
                </a:lnTo>
                <a:lnTo>
                  <a:pt x="413233" y="128762"/>
                </a:lnTo>
                <a:lnTo>
                  <a:pt x="412903" y="121388"/>
                </a:lnTo>
                <a:lnTo>
                  <a:pt x="413075" y="114454"/>
                </a:lnTo>
                <a:lnTo>
                  <a:pt x="415493" y="108641"/>
                </a:lnTo>
                <a:lnTo>
                  <a:pt x="421904" y="104631"/>
                </a:lnTo>
                <a:lnTo>
                  <a:pt x="430327" y="104095"/>
                </a:lnTo>
                <a:lnTo>
                  <a:pt x="435913" y="107841"/>
                </a:lnTo>
                <a:lnTo>
                  <a:pt x="439746" y="114094"/>
                </a:lnTo>
                <a:lnTo>
                  <a:pt x="442910" y="121079"/>
                </a:lnTo>
                <a:lnTo>
                  <a:pt x="552051" y="353042"/>
                </a:lnTo>
                <a:lnTo>
                  <a:pt x="655024" y="571782"/>
                </a:lnTo>
                <a:lnTo>
                  <a:pt x="488153" y="571782"/>
                </a:lnTo>
                <a:lnTo>
                  <a:pt x="442576" y="572622"/>
                </a:lnTo>
                <a:lnTo>
                  <a:pt x="397553" y="578400"/>
                </a:lnTo>
                <a:lnTo>
                  <a:pt x="353022" y="588467"/>
                </a:lnTo>
                <a:lnTo>
                  <a:pt x="308920" y="602173"/>
                </a:lnTo>
                <a:lnTo>
                  <a:pt x="284445" y="611446"/>
                </a:lnTo>
                <a:lnTo>
                  <a:pt x="258825" y="621687"/>
                </a:lnTo>
                <a:close/>
              </a:path>
              <a:path extrusionOk="0" h="871854" w="873759">
                <a:moveTo>
                  <a:pt x="607151" y="397717"/>
                </a:moveTo>
                <a:lnTo>
                  <a:pt x="569169" y="317170"/>
                </a:lnTo>
                <a:lnTo>
                  <a:pt x="589833" y="313774"/>
                </a:lnTo>
                <a:lnTo>
                  <a:pt x="606449" y="315975"/>
                </a:lnTo>
                <a:lnTo>
                  <a:pt x="619370" y="323696"/>
                </a:lnTo>
                <a:lnTo>
                  <a:pt x="628945" y="336860"/>
                </a:lnTo>
                <a:lnTo>
                  <a:pt x="634106" y="353042"/>
                </a:lnTo>
                <a:lnTo>
                  <a:pt x="632415" y="368341"/>
                </a:lnTo>
                <a:lnTo>
                  <a:pt x="623541" y="383114"/>
                </a:lnTo>
                <a:lnTo>
                  <a:pt x="607151" y="397717"/>
                </a:lnTo>
                <a:close/>
              </a:path>
              <a:path extrusionOk="0" h="871854" w="873759">
                <a:moveTo>
                  <a:pt x="101222" y="684365"/>
                </a:moveTo>
                <a:lnTo>
                  <a:pt x="60460" y="675857"/>
                </a:lnTo>
                <a:lnTo>
                  <a:pt x="22928" y="646714"/>
                </a:lnTo>
                <a:lnTo>
                  <a:pt x="8350" y="620689"/>
                </a:lnTo>
                <a:lnTo>
                  <a:pt x="5961" y="615192"/>
                </a:lnTo>
                <a:lnTo>
                  <a:pt x="0" y="574017"/>
                </a:lnTo>
                <a:lnTo>
                  <a:pt x="1464" y="562119"/>
                </a:lnTo>
                <a:lnTo>
                  <a:pt x="17232" y="523620"/>
                </a:lnTo>
                <a:lnTo>
                  <a:pt x="47272" y="494852"/>
                </a:lnTo>
                <a:lnTo>
                  <a:pt x="92805" y="471123"/>
                </a:lnTo>
                <a:lnTo>
                  <a:pt x="140742" y="448575"/>
                </a:lnTo>
                <a:lnTo>
                  <a:pt x="229853" y="637771"/>
                </a:lnTo>
                <a:lnTo>
                  <a:pt x="178011" y="660972"/>
                </a:lnTo>
                <a:lnTo>
                  <a:pt x="124917" y="681145"/>
                </a:lnTo>
                <a:lnTo>
                  <a:pt x="113198" y="683562"/>
                </a:lnTo>
                <a:lnTo>
                  <a:pt x="101222" y="684365"/>
                </a:lnTo>
                <a:close/>
              </a:path>
              <a:path extrusionOk="0" h="871854" w="873759">
                <a:moveTo>
                  <a:pt x="658292" y="638452"/>
                </a:moveTo>
                <a:lnTo>
                  <a:pt x="627814" y="612910"/>
                </a:lnTo>
                <a:lnTo>
                  <a:pt x="583168" y="589208"/>
                </a:lnTo>
                <a:lnTo>
                  <a:pt x="534347" y="576527"/>
                </a:lnTo>
                <a:lnTo>
                  <a:pt x="488153" y="571782"/>
                </a:lnTo>
                <a:lnTo>
                  <a:pt x="655024" y="571782"/>
                </a:lnTo>
                <a:lnTo>
                  <a:pt x="673283" y="610538"/>
                </a:lnTo>
                <a:lnTo>
                  <a:pt x="674442" y="612910"/>
                </a:lnTo>
                <a:lnTo>
                  <a:pt x="675315" y="614767"/>
                </a:lnTo>
                <a:lnTo>
                  <a:pt x="681095" y="629382"/>
                </a:lnTo>
                <a:lnTo>
                  <a:pt x="680097" y="632601"/>
                </a:lnTo>
                <a:lnTo>
                  <a:pt x="679686" y="633670"/>
                </a:lnTo>
                <a:lnTo>
                  <a:pt x="678605" y="636238"/>
                </a:lnTo>
                <a:lnTo>
                  <a:pt x="677188" y="637771"/>
                </a:lnTo>
                <a:lnTo>
                  <a:pt x="668109" y="637771"/>
                </a:lnTo>
                <a:lnTo>
                  <a:pt x="658292" y="638452"/>
                </a:lnTo>
                <a:close/>
              </a:path>
              <a:path extrusionOk="0" h="871854" w="873759">
                <a:moveTo>
                  <a:pt x="295785" y="698580"/>
                </a:moveTo>
                <a:lnTo>
                  <a:pt x="291227" y="689969"/>
                </a:lnTo>
                <a:lnTo>
                  <a:pt x="279105" y="667540"/>
                </a:lnTo>
                <a:lnTo>
                  <a:pt x="273357" y="656603"/>
                </a:lnTo>
                <a:lnTo>
                  <a:pt x="337092" y="628325"/>
                </a:lnTo>
                <a:lnTo>
                  <a:pt x="347341" y="652030"/>
                </a:lnTo>
                <a:lnTo>
                  <a:pt x="346793" y="667108"/>
                </a:lnTo>
                <a:lnTo>
                  <a:pt x="346688" y="670017"/>
                </a:lnTo>
                <a:lnTo>
                  <a:pt x="330910" y="684721"/>
                </a:lnTo>
                <a:lnTo>
                  <a:pt x="295785" y="698580"/>
                </a:lnTo>
                <a:close/>
              </a:path>
              <a:path extrusionOk="0" h="871854" w="873759">
                <a:moveTo>
                  <a:pt x="674352" y="639439"/>
                </a:moveTo>
                <a:lnTo>
                  <a:pt x="667232" y="637771"/>
                </a:lnTo>
                <a:lnTo>
                  <a:pt x="677188" y="637771"/>
                </a:lnTo>
                <a:lnTo>
                  <a:pt x="676827" y="638161"/>
                </a:lnTo>
                <a:lnTo>
                  <a:pt x="674352" y="639439"/>
                </a:lnTo>
                <a:close/>
              </a:path>
              <a:path extrusionOk="0" h="871854" w="873759">
                <a:moveTo>
                  <a:pt x="307234" y="871623"/>
                </a:moveTo>
                <a:lnTo>
                  <a:pt x="299072" y="869983"/>
                </a:lnTo>
                <a:lnTo>
                  <a:pt x="292059" y="864949"/>
                </a:lnTo>
                <a:lnTo>
                  <a:pt x="285952" y="857147"/>
                </a:lnTo>
                <a:lnTo>
                  <a:pt x="260287" y="817103"/>
                </a:lnTo>
                <a:lnTo>
                  <a:pt x="182061" y="695843"/>
                </a:lnTo>
                <a:lnTo>
                  <a:pt x="242803" y="667108"/>
                </a:lnTo>
                <a:lnTo>
                  <a:pt x="242587" y="667108"/>
                </a:lnTo>
                <a:lnTo>
                  <a:pt x="245050" y="671437"/>
                </a:lnTo>
                <a:lnTo>
                  <a:pt x="247452" y="675083"/>
                </a:lnTo>
                <a:lnTo>
                  <a:pt x="322983" y="835589"/>
                </a:lnTo>
                <a:lnTo>
                  <a:pt x="326912" y="846970"/>
                </a:lnTo>
                <a:lnTo>
                  <a:pt x="327218" y="856538"/>
                </a:lnTo>
                <a:lnTo>
                  <a:pt x="323858" y="864047"/>
                </a:lnTo>
                <a:lnTo>
                  <a:pt x="316791" y="869248"/>
                </a:lnTo>
                <a:lnTo>
                  <a:pt x="307234" y="871623"/>
                </a:lnTo>
                <a:close/>
              </a:path>
              <a:path extrusionOk="0" h="871854" w="873759">
                <a:moveTo>
                  <a:pt x="583052" y="89203"/>
                </a:moveTo>
                <a:lnTo>
                  <a:pt x="576851" y="89203"/>
                </a:lnTo>
                <a:lnTo>
                  <a:pt x="575488" y="88985"/>
                </a:lnTo>
                <a:lnTo>
                  <a:pt x="560067" y="71623"/>
                </a:lnTo>
                <a:lnTo>
                  <a:pt x="560698" y="64551"/>
                </a:lnTo>
                <a:lnTo>
                  <a:pt x="561892" y="61342"/>
                </a:lnTo>
                <a:lnTo>
                  <a:pt x="563965" y="58460"/>
                </a:lnTo>
                <a:lnTo>
                  <a:pt x="572218" y="46131"/>
                </a:lnTo>
                <a:lnTo>
                  <a:pt x="580530" y="33876"/>
                </a:lnTo>
                <a:lnTo>
                  <a:pt x="588900" y="21695"/>
                </a:lnTo>
                <a:lnTo>
                  <a:pt x="597330" y="9587"/>
                </a:lnTo>
                <a:lnTo>
                  <a:pt x="601554" y="3172"/>
                </a:lnTo>
                <a:lnTo>
                  <a:pt x="607507" y="0"/>
                </a:lnTo>
                <a:lnTo>
                  <a:pt x="613469" y="0"/>
                </a:lnTo>
                <a:lnTo>
                  <a:pt x="623126" y="399"/>
                </a:lnTo>
                <a:lnTo>
                  <a:pt x="629079" y="4006"/>
                </a:lnTo>
                <a:lnTo>
                  <a:pt x="633045" y="10891"/>
                </a:lnTo>
                <a:lnTo>
                  <a:pt x="634337" y="12759"/>
                </a:lnTo>
                <a:lnTo>
                  <a:pt x="633063" y="23038"/>
                </a:lnTo>
                <a:lnTo>
                  <a:pt x="631967" y="26837"/>
                </a:lnTo>
                <a:lnTo>
                  <a:pt x="604283" y="68479"/>
                </a:lnTo>
                <a:lnTo>
                  <a:pt x="585488" y="88638"/>
                </a:lnTo>
                <a:lnTo>
                  <a:pt x="583052" y="89203"/>
                </a:lnTo>
                <a:close/>
              </a:path>
              <a:path extrusionOk="0" h="871854" w="873759">
                <a:moveTo>
                  <a:pt x="737822" y="295971"/>
                </a:moveTo>
                <a:lnTo>
                  <a:pt x="730201" y="295971"/>
                </a:lnTo>
                <a:lnTo>
                  <a:pt x="727443" y="295273"/>
                </a:lnTo>
                <a:lnTo>
                  <a:pt x="714549" y="273449"/>
                </a:lnTo>
                <a:lnTo>
                  <a:pt x="715405" y="270137"/>
                </a:lnTo>
                <a:lnTo>
                  <a:pt x="718888" y="263969"/>
                </a:lnTo>
                <a:lnTo>
                  <a:pt x="721282" y="261525"/>
                </a:lnTo>
                <a:lnTo>
                  <a:pt x="724330" y="259721"/>
                </a:lnTo>
                <a:lnTo>
                  <a:pt x="736952" y="251904"/>
                </a:lnTo>
                <a:lnTo>
                  <a:pt x="762328" y="236492"/>
                </a:lnTo>
                <a:lnTo>
                  <a:pt x="775082" y="228940"/>
                </a:lnTo>
                <a:lnTo>
                  <a:pt x="781501" y="224819"/>
                </a:lnTo>
                <a:lnTo>
                  <a:pt x="807038" y="244800"/>
                </a:lnTo>
                <a:lnTo>
                  <a:pt x="807390" y="247150"/>
                </a:lnTo>
                <a:lnTo>
                  <a:pt x="805863" y="249030"/>
                </a:lnTo>
                <a:lnTo>
                  <a:pt x="805276" y="250087"/>
                </a:lnTo>
                <a:lnTo>
                  <a:pt x="804571" y="251144"/>
                </a:lnTo>
                <a:lnTo>
                  <a:pt x="803866" y="252319"/>
                </a:lnTo>
                <a:lnTo>
                  <a:pt x="802012" y="255919"/>
                </a:lnTo>
                <a:lnTo>
                  <a:pt x="799467" y="258934"/>
                </a:lnTo>
                <a:lnTo>
                  <a:pt x="757025" y="285420"/>
                </a:lnTo>
                <a:lnTo>
                  <a:pt x="744184" y="292968"/>
                </a:lnTo>
                <a:lnTo>
                  <a:pt x="741151" y="294953"/>
                </a:lnTo>
                <a:lnTo>
                  <a:pt x="737822" y="295971"/>
                </a:lnTo>
                <a:close/>
              </a:path>
              <a:path extrusionOk="0" h="871854" w="873759">
                <a:moveTo>
                  <a:pt x="852750" y="582238"/>
                </a:moveTo>
                <a:lnTo>
                  <a:pt x="848744" y="581625"/>
                </a:lnTo>
                <a:lnTo>
                  <a:pt x="833703" y="577866"/>
                </a:lnTo>
                <a:lnTo>
                  <a:pt x="818918" y="573989"/>
                </a:lnTo>
                <a:lnTo>
                  <a:pt x="789885" y="566000"/>
                </a:lnTo>
                <a:lnTo>
                  <a:pt x="786407" y="565144"/>
                </a:lnTo>
                <a:lnTo>
                  <a:pt x="783392" y="563460"/>
                </a:lnTo>
                <a:lnTo>
                  <a:pt x="778357" y="558479"/>
                </a:lnTo>
                <a:lnTo>
                  <a:pt x="776683" y="555549"/>
                </a:lnTo>
                <a:lnTo>
                  <a:pt x="774955" y="548763"/>
                </a:lnTo>
                <a:lnTo>
                  <a:pt x="775023" y="545389"/>
                </a:lnTo>
                <a:lnTo>
                  <a:pt x="793373" y="527676"/>
                </a:lnTo>
                <a:lnTo>
                  <a:pt x="796699" y="527676"/>
                </a:lnTo>
                <a:lnTo>
                  <a:pt x="800224" y="528640"/>
                </a:lnTo>
                <a:lnTo>
                  <a:pt x="843311" y="539941"/>
                </a:lnTo>
                <a:lnTo>
                  <a:pt x="857556" y="543913"/>
                </a:lnTo>
                <a:lnTo>
                  <a:pt x="864938" y="545734"/>
                </a:lnTo>
                <a:lnTo>
                  <a:pt x="869872" y="550238"/>
                </a:lnTo>
                <a:lnTo>
                  <a:pt x="872359" y="557424"/>
                </a:lnTo>
                <a:lnTo>
                  <a:pt x="873476" y="560958"/>
                </a:lnTo>
                <a:lnTo>
                  <a:pt x="873548" y="565144"/>
                </a:lnTo>
                <a:lnTo>
                  <a:pt x="872208" y="571809"/>
                </a:lnTo>
                <a:lnTo>
                  <a:pt x="870644" y="575039"/>
                </a:lnTo>
                <a:lnTo>
                  <a:pt x="868247" y="577866"/>
                </a:lnTo>
                <a:lnTo>
                  <a:pt x="866837" y="579863"/>
                </a:lnTo>
                <a:lnTo>
                  <a:pt x="864370" y="580098"/>
                </a:lnTo>
                <a:lnTo>
                  <a:pt x="861903" y="580568"/>
                </a:lnTo>
                <a:lnTo>
                  <a:pt x="856705" y="582003"/>
                </a:lnTo>
                <a:lnTo>
                  <a:pt x="852750" y="5822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569243" y="2814335"/>
            <a:ext cx="51281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3282195" y="1462544"/>
            <a:ext cx="391795" cy="485775"/>
          </a:xfrm>
          <a:custGeom>
            <a:rect b="b" l="l" r="r" t="t"/>
            <a:pathLst>
              <a:path extrusionOk="0" h="971550" w="783590">
                <a:moveTo>
                  <a:pt x="396592" y="971193"/>
                </a:moveTo>
                <a:lnTo>
                  <a:pt x="356173" y="955708"/>
                </a:lnTo>
                <a:lnTo>
                  <a:pt x="354036" y="954634"/>
                </a:lnTo>
                <a:lnTo>
                  <a:pt x="351844" y="953684"/>
                </a:lnTo>
                <a:lnTo>
                  <a:pt x="299940" y="927560"/>
                </a:lnTo>
                <a:lnTo>
                  <a:pt x="252669" y="898944"/>
                </a:lnTo>
                <a:lnTo>
                  <a:pt x="207786" y="867011"/>
                </a:lnTo>
                <a:lnTo>
                  <a:pt x="165290" y="831761"/>
                </a:lnTo>
                <a:lnTo>
                  <a:pt x="125181" y="793195"/>
                </a:lnTo>
                <a:lnTo>
                  <a:pt x="78927" y="740090"/>
                </a:lnTo>
                <a:lnTo>
                  <a:pt x="39802" y="681595"/>
                </a:lnTo>
                <a:lnTo>
                  <a:pt x="38636" y="679131"/>
                </a:lnTo>
                <a:lnTo>
                  <a:pt x="37308" y="676757"/>
                </a:lnTo>
                <a:lnTo>
                  <a:pt x="12586" y="620983"/>
                </a:lnTo>
                <a:lnTo>
                  <a:pt x="2951" y="563513"/>
                </a:lnTo>
                <a:lnTo>
                  <a:pt x="0" y="208284"/>
                </a:lnTo>
                <a:lnTo>
                  <a:pt x="388554" y="0"/>
                </a:lnTo>
                <a:lnTo>
                  <a:pt x="780519" y="201959"/>
                </a:lnTo>
                <a:lnTo>
                  <a:pt x="781520" y="324715"/>
                </a:lnTo>
                <a:lnTo>
                  <a:pt x="577294" y="324715"/>
                </a:lnTo>
                <a:lnTo>
                  <a:pt x="573969" y="325362"/>
                </a:lnTo>
                <a:lnTo>
                  <a:pt x="567354" y="327973"/>
                </a:lnTo>
                <a:lnTo>
                  <a:pt x="564371" y="329843"/>
                </a:lnTo>
                <a:lnTo>
                  <a:pt x="561767" y="332278"/>
                </a:lnTo>
                <a:lnTo>
                  <a:pt x="433172" y="460302"/>
                </a:lnTo>
                <a:lnTo>
                  <a:pt x="200342" y="460302"/>
                </a:lnTo>
                <a:lnTo>
                  <a:pt x="175256" y="486637"/>
                </a:lnTo>
                <a:lnTo>
                  <a:pt x="175380" y="490133"/>
                </a:lnTo>
                <a:lnTo>
                  <a:pt x="177028" y="497077"/>
                </a:lnTo>
                <a:lnTo>
                  <a:pt x="178489" y="500260"/>
                </a:lnTo>
                <a:lnTo>
                  <a:pt x="180587" y="503154"/>
                </a:lnTo>
                <a:lnTo>
                  <a:pt x="290910" y="633516"/>
                </a:lnTo>
                <a:lnTo>
                  <a:pt x="291800" y="634775"/>
                </a:lnTo>
                <a:lnTo>
                  <a:pt x="292793" y="635948"/>
                </a:lnTo>
                <a:lnTo>
                  <a:pt x="299097" y="642206"/>
                </a:lnTo>
                <a:lnTo>
                  <a:pt x="305461" y="644846"/>
                </a:lnTo>
                <a:lnTo>
                  <a:pt x="763677" y="644846"/>
                </a:lnTo>
                <a:lnTo>
                  <a:pt x="740082" y="691033"/>
                </a:lnTo>
                <a:lnTo>
                  <a:pt x="706929" y="739512"/>
                </a:lnTo>
                <a:lnTo>
                  <a:pt x="665037" y="788679"/>
                </a:lnTo>
                <a:lnTo>
                  <a:pt x="611046" y="840843"/>
                </a:lnTo>
                <a:lnTo>
                  <a:pt x="552177" y="887500"/>
                </a:lnTo>
                <a:lnTo>
                  <a:pt x="549583" y="889056"/>
                </a:lnTo>
                <a:lnTo>
                  <a:pt x="547119" y="890794"/>
                </a:lnTo>
                <a:lnTo>
                  <a:pt x="544784" y="892714"/>
                </a:lnTo>
                <a:lnTo>
                  <a:pt x="509725" y="916047"/>
                </a:lnTo>
                <a:lnTo>
                  <a:pt x="473340" y="936904"/>
                </a:lnTo>
                <a:lnTo>
                  <a:pt x="435629" y="955286"/>
                </a:lnTo>
                <a:lnTo>
                  <a:pt x="396592" y="971193"/>
                </a:lnTo>
                <a:close/>
              </a:path>
              <a:path extrusionOk="0" h="971550" w="783590">
                <a:moveTo>
                  <a:pt x="763677" y="644846"/>
                </a:moveTo>
                <a:lnTo>
                  <a:pt x="320498" y="644846"/>
                </a:lnTo>
                <a:lnTo>
                  <a:pt x="326869" y="642206"/>
                </a:lnTo>
                <a:lnTo>
                  <a:pt x="602590" y="367847"/>
                </a:lnTo>
                <a:lnTo>
                  <a:pt x="604534" y="364924"/>
                </a:lnTo>
                <a:lnTo>
                  <a:pt x="607254" y="358309"/>
                </a:lnTo>
                <a:lnTo>
                  <a:pt x="607926" y="354869"/>
                </a:lnTo>
                <a:lnTo>
                  <a:pt x="607893" y="347723"/>
                </a:lnTo>
                <a:lnTo>
                  <a:pt x="584305" y="324715"/>
                </a:lnTo>
                <a:lnTo>
                  <a:pt x="781520" y="324715"/>
                </a:lnTo>
                <a:lnTo>
                  <a:pt x="783413" y="556988"/>
                </a:lnTo>
                <a:lnTo>
                  <a:pt x="778693" y="599043"/>
                </a:lnTo>
                <a:lnTo>
                  <a:pt x="764126" y="643967"/>
                </a:lnTo>
                <a:lnTo>
                  <a:pt x="763677" y="644846"/>
                </a:lnTo>
                <a:close/>
              </a:path>
              <a:path extrusionOk="0" h="971550" w="783590">
                <a:moveTo>
                  <a:pt x="316185" y="576775"/>
                </a:moveTo>
                <a:lnTo>
                  <a:pt x="224487" y="471700"/>
                </a:lnTo>
                <a:lnTo>
                  <a:pt x="222389" y="468806"/>
                </a:lnTo>
                <a:lnTo>
                  <a:pt x="219815" y="466421"/>
                </a:lnTo>
                <a:lnTo>
                  <a:pt x="213711" y="462670"/>
                </a:lnTo>
                <a:lnTo>
                  <a:pt x="210414" y="461446"/>
                </a:lnTo>
                <a:lnTo>
                  <a:pt x="203332" y="460302"/>
                </a:lnTo>
                <a:lnTo>
                  <a:pt x="433172" y="460302"/>
                </a:lnTo>
                <a:lnTo>
                  <a:pt x="316185" y="5767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4755476" y="1504874"/>
            <a:ext cx="590740" cy="43918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6175035" y="1496375"/>
            <a:ext cx="481013" cy="488950"/>
          </a:xfrm>
          <a:custGeom>
            <a:rect b="b" l="l" r="r" t="t"/>
            <a:pathLst>
              <a:path extrusionOk="0" h="977900" w="962025">
                <a:moveTo>
                  <a:pt x="112716" y="427989"/>
                </a:moveTo>
                <a:lnTo>
                  <a:pt x="76760" y="406399"/>
                </a:lnTo>
                <a:lnTo>
                  <a:pt x="70355" y="378459"/>
                </a:lnTo>
                <a:lnTo>
                  <a:pt x="71082" y="374649"/>
                </a:lnTo>
                <a:lnTo>
                  <a:pt x="90709" y="346709"/>
                </a:lnTo>
                <a:lnTo>
                  <a:pt x="93254" y="344169"/>
                </a:lnTo>
                <a:lnTo>
                  <a:pt x="98281" y="341629"/>
                </a:lnTo>
                <a:lnTo>
                  <a:pt x="102850" y="336549"/>
                </a:lnTo>
                <a:lnTo>
                  <a:pt x="105907" y="331469"/>
                </a:lnTo>
                <a:lnTo>
                  <a:pt x="106402" y="323849"/>
                </a:lnTo>
                <a:lnTo>
                  <a:pt x="104886" y="312419"/>
                </a:lnTo>
                <a:lnTo>
                  <a:pt x="88217" y="306069"/>
                </a:lnTo>
                <a:lnTo>
                  <a:pt x="85942" y="306069"/>
                </a:lnTo>
                <a:lnTo>
                  <a:pt x="0" y="271779"/>
                </a:lnTo>
                <a:lnTo>
                  <a:pt x="514" y="270509"/>
                </a:lnTo>
                <a:lnTo>
                  <a:pt x="2572" y="264159"/>
                </a:lnTo>
                <a:lnTo>
                  <a:pt x="9478" y="246379"/>
                </a:lnTo>
                <a:lnTo>
                  <a:pt x="102787" y="11429"/>
                </a:lnTo>
                <a:lnTo>
                  <a:pt x="106394" y="3809"/>
                </a:lnTo>
                <a:lnTo>
                  <a:pt x="110520" y="0"/>
                </a:lnTo>
                <a:lnTo>
                  <a:pt x="115908" y="0"/>
                </a:lnTo>
                <a:lnTo>
                  <a:pt x="123301" y="1269"/>
                </a:lnTo>
                <a:lnTo>
                  <a:pt x="379586" y="104139"/>
                </a:lnTo>
                <a:lnTo>
                  <a:pt x="380534" y="104139"/>
                </a:lnTo>
                <a:lnTo>
                  <a:pt x="382659" y="105409"/>
                </a:lnTo>
                <a:lnTo>
                  <a:pt x="364219" y="152399"/>
                </a:lnTo>
                <a:lnTo>
                  <a:pt x="305122" y="152399"/>
                </a:lnTo>
                <a:lnTo>
                  <a:pt x="280176" y="156209"/>
                </a:lnTo>
                <a:lnTo>
                  <a:pt x="244497" y="179069"/>
                </a:lnTo>
                <a:lnTo>
                  <a:pt x="225053" y="219709"/>
                </a:lnTo>
                <a:lnTo>
                  <a:pt x="224176" y="234949"/>
                </a:lnTo>
                <a:lnTo>
                  <a:pt x="224843" y="241299"/>
                </a:lnTo>
                <a:lnTo>
                  <a:pt x="250837" y="293369"/>
                </a:lnTo>
                <a:lnTo>
                  <a:pt x="299736" y="314959"/>
                </a:lnTo>
                <a:lnTo>
                  <a:pt x="288726" y="342899"/>
                </a:lnTo>
                <a:lnTo>
                  <a:pt x="170369" y="342899"/>
                </a:lnTo>
                <a:lnTo>
                  <a:pt x="164953" y="344169"/>
                </a:lnTo>
                <a:lnTo>
                  <a:pt x="159915" y="346709"/>
                </a:lnTo>
                <a:lnTo>
                  <a:pt x="155379" y="350519"/>
                </a:lnTo>
                <a:lnTo>
                  <a:pt x="155257" y="365759"/>
                </a:lnTo>
                <a:lnTo>
                  <a:pt x="155235" y="370839"/>
                </a:lnTo>
                <a:lnTo>
                  <a:pt x="155431" y="373379"/>
                </a:lnTo>
                <a:lnTo>
                  <a:pt x="155528" y="374649"/>
                </a:lnTo>
                <a:lnTo>
                  <a:pt x="156083" y="378459"/>
                </a:lnTo>
                <a:lnTo>
                  <a:pt x="156890" y="382269"/>
                </a:lnTo>
                <a:lnTo>
                  <a:pt x="156976" y="384809"/>
                </a:lnTo>
                <a:lnTo>
                  <a:pt x="139615" y="419099"/>
                </a:lnTo>
                <a:lnTo>
                  <a:pt x="122276" y="426719"/>
                </a:lnTo>
                <a:lnTo>
                  <a:pt x="117519" y="426719"/>
                </a:lnTo>
                <a:lnTo>
                  <a:pt x="112716" y="427989"/>
                </a:lnTo>
                <a:close/>
              </a:path>
              <a:path extrusionOk="0" h="977900" w="962025">
                <a:moveTo>
                  <a:pt x="356743" y="171449"/>
                </a:moveTo>
                <a:lnTo>
                  <a:pt x="330672" y="157479"/>
                </a:lnTo>
                <a:lnTo>
                  <a:pt x="305122" y="152399"/>
                </a:lnTo>
                <a:lnTo>
                  <a:pt x="364219" y="152399"/>
                </a:lnTo>
                <a:lnTo>
                  <a:pt x="356743" y="171449"/>
                </a:lnTo>
                <a:close/>
              </a:path>
              <a:path extrusionOk="0" h="977900" w="962025">
                <a:moveTo>
                  <a:pt x="961497" y="320039"/>
                </a:moveTo>
                <a:lnTo>
                  <a:pt x="561308" y="320039"/>
                </a:lnTo>
                <a:lnTo>
                  <a:pt x="565201" y="317499"/>
                </a:lnTo>
                <a:lnTo>
                  <a:pt x="568794" y="314959"/>
                </a:lnTo>
                <a:lnTo>
                  <a:pt x="571474" y="312419"/>
                </a:lnTo>
                <a:lnTo>
                  <a:pt x="575012" y="304799"/>
                </a:lnTo>
                <a:lnTo>
                  <a:pt x="575581" y="300989"/>
                </a:lnTo>
                <a:lnTo>
                  <a:pt x="574951" y="295909"/>
                </a:lnTo>
                <a:lnTo>
                  <a:pt x="574775" y="274319"/>
                </a:lnTo>
                <a:lnTo>
                  <a:pt x="574680" y="166369"/>
                </a:lnTo>
                <a:lnTo>
                  <a:pt x="575465" y="166369"/>
                </a:lnTo>
                <a:lnTo>
                  <a:pt x="580530" y="165099"/>
                </a:lnTo>
                <a:lnTo>
                  <a:pt x="935417" y="165099"/>
                </a:lnTo>
                <a:lnTo>
                  <a:pt x="948092" y="166369"/>
                </a:lnTo>
                <a:lnTo>
                  <a:pt x="956074" y="171449"/>
                </a:lnTo>
                <a:lnTo>
                  <a:pt x="960248" y="179069"/>
                </a:lnTo>
                <a:lnTo>
                  <a:pt x="961497" y="191769"/>
                </a:lnTo>
                <a:lnTo>
                  <a:pt x="961497" y="320039"/>
                </a:lnTo>
                <a:close/>
              </a:path>
              <a:path extrusionOk="0" h="977900" w="962025">
                <a:moveTo>
                  <a:pt x="505100" y="420369"/>
                </a:moveTo>
                <a:lnTo>
                  <a:pt x="493529" y="420369"/>
                </a:lnTo>
                <a:lnTo>
                  <a:pt x="489728" y="419099"/>
                </a:lnTo>
                <a:lnTo>
                  <a:pt x="482248" y="417829"/>
                </a:lnTo>
                <a:lnTo>
                  <a:pt x="478637" y="416559"/>
                </a:lnTo>
                <a:lnTo>
                  <a:pt x="471675" y="412749"/>
                </a:lnTo>
                <a:lnTo>
                  <a:pt x="468388" y="410209"/>
                </a:lnTo>
                <a:lnTo>
                  <a:pt x="462201" y="406399"/>
                </a:lnTo>
                <a:lnTo>
                  <a:pt x="459359" y="403859"/>
                </a:lnTo>
                <a:lnTo>
                  <a:pt x="454161" y="397509"/>
                </a:lnTo>
                <a:lnTo>
                  <a:pt x="451846" y="394969"/>
                </a:lnTo>
                <a:lnTo>
                  <a:pt x="440747" y="361949"/>
                </a:lnTo>
                <a:lnTo>
                  <a:pt x="440770" y="360679"/>
                </a:lnTo>
                <a:lnTo>
                  <a:pt x="440884" y="354329"/>
                </a:lnTo>
                <a:lnTo>
                  <a:pt x="448852" y="328929"/>
                </a:lnTo>
                <a:lnTo>
                  <a:pt x="453128" y="322579"/>
                </a:lnTo>
                <a:lnTo>
                  <a:pt x="473580" y="304799"/>
                </a:lnTo>
                <a:lnTo>
                  <a:pt x="480657" y="300989"/>
                </a:lnTo>
                <a:lnTo>
                  <a:pt x="484312" y="299719"/>
                </a:lnTo>
                <a:lnTo>
                  <a:pt x="491856" y="298449"/>
                </a:lnTo>
                <a:lnTo>
                  <a:pt x="499540" y="298449"/>
                </a:lnTo>
                <a:lnTo>
                  <a:pt x="503406" y="297179"/>
                </a:lnTo>
                <a:lnTo>
                  <a:pt x="507247" y="298449"/>
                </a:lnTo>
                <a:lnTo>
                  <a:pt x="514879" y="299719"/>
                </a:lnTo>
                <a:lnTo>
                  <a:pt x="518599" y="299719"/>
                </a:lnTo>
                <a:lnTo>
                  <a:pt x="525848" y="303529"/>
                </a:lnTo>
                <a:lnTo>
                  <a:pt x="544780" y="317499"/>
                </a:lnTo>
                <a:lnTo>
                  <a:pt x="548439" y="318769"/>
                </a:lnTo>
                <a:lnTo>
                  <a:pt x="557176" y="320039"/>
                </a:lnTo>
                <a:lnTo>
                  <a:pt x="961497" y="320039"/>
                </a:lnTo>
                <a:lnTo>
                  <a:pt x="961497" y="397509"/>
                </a:lnTo>
                <a:lnTo>
                  <a:pt x="555724" y="397509"/>
                </a:lnTo>
                <a:lnTo>
                  <a:pt x="546706" y="400049"/>
                </a:lnTo>
                <a:lnTo>
                  <a:pt x="543059" y="402589"/>
                </a:lnTo>
                <a:lnTo>
                  <a:pt x="540273" y="406399"/>
                </a:lnTo>
                <a:lnTo>
                  <a:pt x="537322" y="408939"/>
                </a:lnTo>
                <a:lnTo>
                  <a:pt x="534160" y="411479"/>
                </a:lnTo>
                <a:lnTo>
                  <a:pt x="527409" y="415289"/>
                </a:lnTo>
                <a:lnTo>
                  <a:pt x="523884" y="416559"/>
                </a:lnTo>
                <a:lnTo>
                  <a:pt x="516535" y="419099"/>
                </a:lnTo>
                <a:lnTo>
                  <a:pt x="512778" y="419099"/>
                </a:lnTo>
                <a:lnTo>
                  <a:pt x="505100" y="420369"/>
                </a:lnTo>
                <a:close/>
              </a:path>
              <a:path extrusionOk="0" h="977900" w="962025">
                <a:moveTo>
                  <a:pt x="273711" y="380999"/>
                </a:moveTo>
                <a:lnTo>
                  <a:pt x="188743" y="346709"/>
                </a:lnTo>
                <a:lnTo>
                  <a:pt x="188077" y="346709"/>
                </a:lnTo>
                <a:lnTo>
                  <a:pt x="187427" y="345439"/>
                </a:lnTo>
                <a:lnTo>
                  <a:pt x="186793" y="345439"/>
                </a:lnTo>
                <a:lnTo>
                  <a:pt x="184846" y="344169"/>
                </a:lnTo>
                <a:lnTo>
                  <a:pt x="176164" y="344169"/>
                </a:lnTo>
                <a:lnTo>
                  <a:pt x="170369" y="342899"/>
                </a:lnTo>
                <a:lnTo>
                  <a:pt x="288726" y="342899"/>
                </a:lnTo>
                <a:lnTo>
                  <a:pt x="273711" y="380999"/>
                </a:lnTo>
                <a:close/>
              </a:path>
              <a:path extrusionOk="0" h="977900" w="962025">
                <a:moveTo>
                  <a:pt x="676899" y="552449"/>
                </a:moveTo>
                <a:lnTo>
                  <a:pt x="574423" y="552449"/>
                </a:lnTo>
                <a:lnTo>
                  <a:pt x="574423" y="422909"/>
                </a:lnTo>
                <a:lnTo>
                  <a:pt x="575632" y="417829"/>
                </a:lnTo>
                <a:lnTo>
                  <a:pt x="575513" y="416559"/>
                </a:lnTo>
                <a:lnTo>
                  <a:pt x="555724" y="397509"/>
                </a:lnTo>
                <a:lnTo>
                  <a:pt x="961497" y="397509"/>
                </a:lnTo>
                <a:lnTo>
                  <a:pt x="961497" y="417829"/>
                </a:lnTo>
                <a:lnTo>
                  <a:pt x="760481" y="417829"/>
                </a:lnTo>
                <a:lnTo>
                  <a:pt x="739157" y="421639"/>
                </a:lnTo>
                <a:lnTo>
                  <a:pt x="732308" y="424179"/>
                </a:lnTo>
                <a:lnTo>
                  <a:pt x="725670" y="427989"/>
                </a:lnTo>
                <a:lnTo>
                  <a:pt x="719325" y="430529"/>
                </a:lnTo>
                <a:lnTo>
                  <a:pt x="713273" y="435609"/>
                </a:lnTo>
                <a:lnTo>
                  <a:pt x="707514" y="439419"/>
                </a:lnTo>
                <a:lnTo>
                  <a:pt x="685861" y="463549"/>
                </a:lnTo>
                <a:lnTo>
                  <a:pt x="673525" y="490219"/>
                </a:lnTo>
                <a:lnTo>
                  <a:pt x="670530" y="519429"/>
                </a:lnTo>
                <a:lnTo>
                  <a:pt x="676899" y="552449"/>
                </a:lnTo>
                <a:close/>
              </a:path>
              <a:path extrusionOk="0" h="977900" w="962025">
                <a:moveTo>
                  <a:pt x="961497" y="552449"/>
                </a:moveTo>
                <a:lnTo>
                  <a:pt x="859062" y="552449"/>
                </a:lnTo>
                <a:lnTo>
                  <a:pt x="865138" y="515619"/>
                </a:lnTo>
                <a:lnTo>
                  <a:pt x="859970" y="482599"/>
                </a:lnTo>
                <a:lnTo>
                  <a:pt x="816043" y="431799"/>
                </a:lnTo>
                <a:lnTo>
                  <a:pt x="774992" y="417829"/>
                </a:lnTo>
                <a:lnTo>
                  <a:pt x="961497" y="417829"/>
                </a:lnTo>
                <a:lnTo>
                  <a:pt x="961497" y="552449"/>
                </a:lnTo>
                <a:close/>
              </a:path>
              <a:path extrusionOk="0" h="977900" w="962025">
                <a:moveTo>
                  <a:pt x="821100" y="590549"/>
                </a:moveTo>
                <a:lnTo>
                  <a:pt x="714947" y="590549"/>
                </a:lnTo>
                <a:lnTo>
                  <a:pt x="722560" y="586739"/>
                </a:lnTo>
                <a:lnTo>
                  <a:pt x="725422" y="582929"/>
                </a:lnTo>
                <a:lnTo>
                  <a:pt x="727338" y="579119"/>
                </a:lnTo>
                <a:lnTo>
                  <a:pt x="728922" y="575309"/>
                </a:lnTo>
                <a:lnTo>
                  <a:pt x="729219" y="571499"/>
                </a:lnTo>
                <a:lnTo>
                  <a:pt x="727237" y="562609"/>
                </a:lnTo>
                <a:lnTo>
                  <a:pt x="725135" y="558799"/>
                </a:lnTo>
                <a:lnTo>
                  <a:pt x="721921" y="556259"/>
                </a:lnTo>
                <a:lnTo>
                  <a:pt x="716853" y="551179"/>
                </a:lnTo>
                <a:lnTo>
                  <a:pt x="713009" y="544829"/>
                </a:lnTo>
                <a:lnTo>
                  <a:pt x="707767" y="529589"/>
                </a:lnTo>
                <a:lnTo>
                  <a:pt x="706553" y="521969"/>
                </a:lnTo>
                <a:lnTo>
                  <a:pt x="706938" y="506729"/>
                </a:lnTo>
                <a:lnTo>
                  <a:pt x="729301" y="468629"/>
                </a:lnTo>
                <a:lnTo>
                  <a:pt x="771820" y="454659"/>
                </a:lnTo>
                <a:lnTo>
                  <a:pt x="779258" y="455929"/>
                </a:lnTo>
                <a:lnTo>
                  <a:pt x="812278" y="474979"/>
                </a:lnTo>
                <a:lnTo>
                  <a:pt x="817448" y="481329"/>
                </a:lnTo>
                <a:lnTo>
                  <a:pt x="828675" y="515619"/>
                </a:lnTo>
                <a:lnTo>
                  <a:pt x="828593" y="519429"/>
                </a:lnTo>
                <a:lnTo>
                  <a:pt x="818367" y="549909"/>
                </a:lnTo>
                <a:lnTo>
                  <a:pt x="815990" y="553719"/>
                </a:lnTo>
                <a:lnTo>
                  <a:pt x="813280" y="556259"/>
                </a:lnTo>
                <a:lnTo>
                  <a:pt x="809819" y="558799"/>
                </a:lnTo>
                <a:lnTo>
                  <a:pt x="807573" y="562609"/>
                </a:lnTo>
                <a:lnTo>
                  <a:pt x="805515" y="571499"/>
                </a:lnTo>
                <a:lnTo>
                  <a:pt x="805923" y="575309"/>
                </a:lnTo>
                <a:lnTo>
                  <a:pt x="807769" y="579119"/>
                </a:lnTo>
                <a:lnTo>
                  <a:pt x="809927" y="582929"/>
                </a:lnTo>
                <a:lnTo>
                  <a:pt x="813024" y="586739"/>
                </a:lnTo>
                <a:lnTo>
                  <a:pt x="821100" y="590549"/>
                </a:lnTo>
                <a:close/>
              </a:path>
              <a:path extrusionOk="0" h="977900" w="962025">
                <a:moveTo>
                  <a:pt x="575046" y="692149"/>
                </a:moveTo>
                <a:lnTo>
                  <a:pt x="575046" y="590549"/>
                </a:lnTo>
                <a:lnTo>
                  <a:pt x="854506" y="590549"/>
                </a:lnTo>
                <a:lnTo>
                  <a:pt x="960969" y="589279"/>
                </a:lnTo>
                <a:lnTo>
                  <a:pt x="960969" y="590549"/>
                </a:lnTo>
                <a:lnTo>
                  <a:pt x="961253" y="593089"/>
                </a:lnTo>
                <a:lnTo>
                  <a:pt x="961321" y="594359"/>
                </a:lnTo>
                <a:lnTo>
                  <a:pt x="961389" y="687069"/>
                </a:lnTo>
                <a:lnTo>
                  <a:pt x="607809" y="687069"/>
                </a:lnTo>
                <a:lnTo>
                  <a:pt x="575046" y="692149"/>
                </a:lnTo>
                <a:close/>
              </a:path>
              <a:path extrusionOk="0" h="977900" w="962025">
                <a:moveTo>
                  <a:pt x="537960" y="977899"/>
                </a:moveTo>
                <a:lnTo>
                  <a:pt x="179400" y="977899"/>
                </a:lnTo>
                <a:lnTo>
                  <a:pt x="165821" y="976629"/>
                </a:lnTo>
                <a:lnTo>
                  <a:pt x="157507" y="972819"/>
                </a:lnTo>
                <a:lnTo>
                  <a:pt x="153338" y="965199"/>
                </a:lnTo>
                <a:lnTo>
                  <a:pt x="152197" y="951229"/>
                </a:lnTo>
                <a:lnTo>
                  <a:pt x="152197" y="590549"/>
                </a:lnTo>
                <a:lnTo>
                  <a:pt x="253955" y="590549"/>
                </a:lnTo>
                <a:lnTo>
                  <a:pt x="249334" y="628649"/>
                </a:lnTo>
                <a:lnTo>
                  <a:pt x="253598" y="660399"/>
                </a:lnTo>
                <a:lnTo>
                  <a:pt x="289323" y="707389"/>
                </a:lnTo>
                <a:lnTo>
                  <a:pt x="336780" y="725169"/>
                </a:lnTo>
                <a:lnTo>
                  <a:pt x="537727" y="725169"/>
                </a:lnTo>
                <a:lnTo>
                  <a:pt x="538320" y="732789"/>
                </a:lnTo>
                <a:lnTo>
                  <a:pt x="541692" y="737869"/>
                </a:lnTo>
                <a:lnTo>
                  <a:pt x="547842" y="742949"/>
                </a:lnTo>
                <a:lnTo>
                  <a:pt x="555246" y="745489"/>
                </a:lnTo>
                <a:lnTo>
                  <a:pt x="658361" y="745489"/>
                </a:lnTo>
                <a:lnTo>
                  <a:pt x="660176" y="748029"/>
                </a:lnTo>
                <a:lnTo>
                  <a:pt x="672184" y="784859"/>
                </a:lnTo>
                <a:lnTo>
                  <a:pt x="671480" y="793749"/>
                </a:lnTo>
                <a:lnTo>
                  <a:pt x="658398" y="822959"/>
                </a:lnTo>
                <a:lnTo>
                  <a:pt x="552217" y="822959"/>
                </a:lnTo>
                <a:lnTo>
                  <a:pt x="548086" y="824229"/>
                </a:lnTo>
                <a:lnTo>
                  <a:pt x="544260" y="826769"/>
                </a:lnTo>
                <a:lnTo>
                  <a:pt x="541424" y="830579"/>
                </a:lnTo>
                <a:lnTo>
                  <a:pt x="537730" y="838199"/>
                </a:lnTo>
                <a:lnTo>
                  <a:pt x="537200" y="843279"/>
                </a:lnTo>
                <a:lnTo>
                  <a:pt x="537985" y="847089"/>
                </a:lnTo>
                <a:lnTo>
                  <a:pt x="538105" y="976629"/>
                </a:lnTo>
                <a:lnTo>
                  <a:pt x="537960" y="977899"/>
                </a:lnTo>
                <a:close/>
              </a:path>
              <a:path extrusionOk="0" h="977900" w="962025">
                <a:moveTo>
                  <a:pt x="537727" y="725169"/>
                </a:moveTo>
                <a:lnTo>
                  <a:pt x="351403" y="725169"/>
                </a:lnTo>
                <a:lnTo>
                  <a:pt x="372879" y="721359"/>
                </a:lnTo>
                <a:lnTo>
                  <a:pt x="379804" y="718819"/>
                </a:lnTo>
                <a:lnTo>
                  <a:pt x="386493" y="715009"/>
                </a:lnTo>
                <a:lnTo>
                  <a:pt x="392947" y="712469"/>
                </a:lnTo>
                <a:lnTo>
                  <a:pt x="399166" y="708659"/>
                </a:lnTo>
                <a:lnTo>
                  <a:pt x="422171" y="687069"/>
                </a:lnTo>
                <a:lnTo>
                  <a:pt x="435835" y="661669"/>
                </a:lnTo>
                <a:lnTo>
                  <a:pt x="440392" y="629919"/>
                </a:lnTo>
                <a:lnTo>
                  <a:pt x="436077" y="590549"/>
                </a:lnTo>
                <a:lnTo>
                  <a:pt x="537443" y="590549"/>
                </a:lnTo>
                <a:lnTo>
                  <a:pt x="537717" y="593089"/>
                </a:lnTo>
                <a:lnTo>
                  <a:pt x="537875" y="594359"/>
                </a:lnTo>
                <a:lnTo>
                  <a:pt x="537903" y="598169"/>
                </a:lnTo>
                <a:lnTo>
                  <a:pt x="537741" y="628649"/>
                </a:lnTo>
                <a:lnTo>
                  <a:pt x="537727" y="725169"/>
                </a:lnTo>
                <a:close/>
              </a:path>
              <a:path extrusionOk="0" h="977900" w="962025">
                <a:moveTo>
                  <a:pt x="961389" y="881379"/>
                </a:moveTo>
                <a:lnTo>
                  <a:pt x="612857" y="881379"/>
                </a:lnTo>
                <a:lnTo>
                  <a:pt x="645598" y="876299"/>
                </a:lnTo>
                <a:lnTo>
                  <a:pt x="673461" y="859789"/>
                </a:lnTo>
                <a:lnTo>
                  <a:pt x="699808" y="825499"/>
                </a:lnTo>
                <a:lnTo>
                  <a:pt x="709414" y="784859"/>
                </a:lnTo>
                <a:lnTo>
                  <a:pt x="709463" y="783589"/>
                </a:lnTo>
                <a:lnTo>
                  <a:pt x="709152" y="775969"/>
                </a:lnTo>
                <a:lnTo>
                  <a:pt x="695970" y="735329"/>
                </a:lnTo>
                <a:lnTo>
                  <a:pt x="664172" y="702309"/>
                </a:lnTo>
                <a:lnTo>
                  <a:pt x="607809" y="687069"/>
                </a:lnTo>
                <a:lnTo>
                  <a:pt x="961389" y="687069"/>
                </a:lnTo>
                <a:lnTo>
                  <a:pt x="961389" y="881379"/>
                </a:lnTo>
                <a:close/>
              </a:path>
              <a:path extrusionOk="0" h="977900" w="962025">
                <a:moveTo>
                  <a:pt x="658361" y="745489"/>
                </a:moveTo>
                <a:lnTo>
                  <a:pt x="555246" y="745489"/>
                </a:lnTo>
                <a:lnTo>
                  <a:pt x="562026" y="744219"/>
                </a:lnTo>
                <a:lnTo>
                  <a:pt x="567547" y="741679"/>
                </a:lnTo>
                <a:lnTo>
                  <a:pt x="571173" y="737869"/>
                </a:lnTo>
                <a:lnTo>
                  <a:pt x="574462" y="735329"/>
                </a:lnTo>
                <a:lnTo>
                  <a:pt x="578024" y="732789"/>
                </a:lnTo>
                <a:lnTo>
                  <a:pt x="585691" y="728979"/>
                </a:lnTo>
                <a:lnTo>
                  <a:pt x="589708" y="726439"/>
                </a:lnTo>
                <a:lnTo>
                  <a:pt x="598108" y="723899"/>
                </a:lnTo>
                <a:lnTo>
                  <a:pt x="602393" y="723899"/>
                </a:lnTo>
                <a:lnTo>
                  <a:pt x="611137" y="722629"/>
                </a:lnTo>
                <a:lnTo>
                  <a:pt x="615493" y="722629"/>
                </a:lnTo>
                <a:lnTo>
                  <a:pt x="624174" y="723899"/>
                </a:lnTo>
                <a:lnTo>
                  <a:pt x="628398" y="725169"/>
                </a:lnTo>
                <a:lnTo>
                  <a:pt x="636615" y="728979"/>
                </a:lnTo>
                <a:lnTo>
                  <a:pt x="640511" y="730249"/>
                </a:lnTo>
                <a:lnTo>
                  <a:pt x="647882" y="735329"/>
                </a:lnTo>
                <a:lnTo>
                  <a:pt x="651270" y="737869"/>
                </a:lnTo>
                <a:lnTo>
                  <a:pt x="657453" y="744219"/>
                </a:lnTo>
                <a:lnTo>
                  <a:pt x="658361" y="745489"/>
                </a:lnTo>
                <a:close/>
              </a:path>
              <a:path extrusionOk="0" h="977900" w="962025">
                <a:moveTo>
                  <a:pt x="613624" y="845819"/>
                </a:moveTo>
                <a:lnTo>
                  <a:pt x="607944" y="845819"/>
                </a:lnTo>
                <a:lnTo>
                  <a:pt x="596585" y="844549"/>
                </a:lnTo>
                <a:lnTo>
                  <a:pt x="569046" y="826769"/>
                </a:lnTo>
                <a:lnTo>
                  <a:pt x="565388" y="824229"/>
                </a:lnTo>
                <a:lnTo>
                  <a:pt x="556503" y="822959"/>
                </a:lnTo>
                <a:lnTo>
                  <a:pt x="658398" y="822959"/>
                </a:lnTo>
                <a:lnTo>
                  <a:pt x="635599" y="839469"/>
                </a:lnTo>
                <a:lnTo>
                  <a:pt x="630419" y="842009"/>
                </a:lnTo>
                <a:lnTo>
                  <a:pt x="624988" y="844549"/>
                </a:lnTo>
                <a:lnTo>
                  <a:pt x="613624" y="845819"/>
                </a:lnTo>
                <a:close/>
              </a:path>
              <a:path extrusionOk="0" h="977900" w="962025">
                <a:moveTo>
                  <a:pt x="934767" y="977899"/>
                </a:moveTo>
                <a:lnTo>
                  <a:pt x="575330" y="977899"/>
                </a:lnTo>
                <a:lnTo>
                  <a:pt x="575330" y="876299"/>
                </a:lnTo>
                <a:lnTo>
                  <a:pt x="612857" y="881379"/>
                </a:lnTo>
                <a:lnTo>
                  <a:pt x="961389" y="881379"/>
                </a:lnTo>
                <a:lnTo>
                  <a:pt x="961389" y="951229"/>
                </a:lnTo>
                <a:lnTo>
                  <a:pt x="960167" y="963929"/>
                </a:lnTo>
                <a:lnTo>
                  <a:pt x="955913" y="972819"/>
                </a:lnTo>
                <a:lnTo>
                  <a:pt x="947741" y="976629"/>
                </a:lnTo>
                <a:lnTo>
                  <a:pt x="934767" y="9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765032" y="1474199"/>
            <a:ext cx="537819" cy="52768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4323991" y="1571409"/>
            <a:ext cx="207328" cy="311467"/>
          </a:xfrm>
          <a:custGeom>
            <a:rect b="b" l="l" r="r" t="t"/>
            <a:pathLst>
              <a:path extrusionOk="0" h="622935" w="414654">
                <a:moveTo>
                  <a:pt x="54003" y="622531"/>
                </a:moveTo>
                <a:lnTo>
                  <a:pt x="16945" y="610539"/>
                </a:lnTo>
                <a:lnTo>
                  <a:pt x="1199" y="575594"/>
                </a:lnTo>
                <a:lnTo>
                  <a:pt x="394" y="525700"/>
                </a:lnTo>
                <a:lnTo>
                  <a:pt x="0" y="475793"/>
                </a:lnTo>
                <a:lnTo>
                  <a:pt x="0" y="425881"/>
                </a:lnTo>
                <a:lnTo>
                  <a:pt x="374" y="375974"/>
                </a:lnTo>
                <a:lnTo>
                  <a:pt x="1105" y="326080"/>
                </a:lnTo>
                <a:lnTo>
                  <a:pt x="33587" y="282732"/>
                </a:lnTo>
                <a:lnTo>
                  <a:pt x="82725" y="278497"/>
                </a:lnTo>
                <a:lnTo>
                  <a:pt x="110879" y="278298"/>
                </a:lnTo>
                <a:lnTo>
                  <a:pt x="139032" y="278451"/>
                </a:lnTo>
                <a:lnTo>
                  <a:pt x="167172" y="278983"/>
                </a:lnTo>
                <a:lnTo>
                  <a:pt x="178818" y="278475"/>
                </a:lnTo>
                <a:lnTo>
                  <a:pt x="187014" y="275281"/>
                </a:lnTo>
                <a:lnTo>
                  <a:pt x="192120" y="267944"/>
                </a:lnTo>
                <a:lnTo>
                  <a:pt x="194495" y="255007"/>
                </a:lnTo>
                <a:lnTo>
                  <a:pt x="198282" y="215804"/>
                </a:lnTo>
                <a:lnTo>
                  <a:pt x="204234" y="176883"/>
                </a:lnTo>
                <a:lnTo>
                  <a:pt x="212453" y="138333"/>
                </a:lnTo>
                <a:lnTo>
                  <a:pt x="223044" y="100248"/>
                </a:lnTo>
                <a:lnTo>
                  <a:pt x="243467" y="58623"/>
                </a:lnTo>
                <a:lnTo>
                  <a:pt x="274500" y="26937"/>
                </a:lnTo>
                <a:lnTo>
                  <a:pt x="313901" y="6844"/>
                </a:lnTo>
                <a:lnTo>
                  <a:pt x="359428" y="0"/>
                </a:lnTo>
                <a:lnTo>
                  <a:pt x="388006" y="4818"/>
                </a:lnTo>
                <a:lnTo>
                  <a:pt x="406582" y="18459"/>
                </a:lnTo>
                <a:lnTo>
                  <a:pt x="414603" y="40388"/>
                </a:lnTo>
                <a:lnTo>
                  <a:pt x="411513" y="70072"/>
                </a:lnTo>
                <a:lnTo>
                  <a:pt x="384267" y="170907"/>
                </a:lnTo>
                <a:lnTo>
                  <a:pt x="356482" y="271582"/>
                </a:lnTo>
                <a:lnTo>
                  <a:pt x="337477" y="333920"/>
                </a:lnTo>
                <a:lnTo>
                  <a:pt x="316225" y="365925"/>
                </a:lnTo>
                <a:lnTo>
                  <a:pt x="279341" y="377710"/>
                </a:lnTo>
                <a:lnTo>
                  <a:pt x="213443" y="379391"/>
                </a:lnTo>
                <a:lnTo>
                  <a:pt x="173836" y="379868"/>
                </a:lnTo>
                <a:lnTo>
                  <a:pt x="154057" y="379807"/>
                </a:lnTo>
                <a:lnTo>
                  <a:pt x="134330" y="378964"/>
                </a:lnTo>
                <a:lnTo>
                  <a:pt x="119501" y="379273"/>
                </a:lnTo>
                <a:lnTo>
                  <a:pt x="109428" y="383463"/>
                </a:lnTo>
                <a:lnTo>
                  <a:pt x="104095" y="392741"/>
                </a:lnTo>
                <a:lnTo>
                  <a:pt x="103487" y="408313"/>
                </a:lnTo>
                <a:lnTo>
                  <a:pt x="104591" y="427991"/>
                </a:lnTo>
                <a:lnTo>
                  <a:pt x="104666" y="447765"/>
                </a:lnTo>
                <a:lnTo>
                  <a:pt x="103820" y="487387"/>
                </a:lnTo>
                <a:lnTo>
                  <a:pt x="104074" y="551309"/>
                </a:lnTo>
                <a:lnTo>
                  <a:pt x="103567" y="572594"/>
                </a:lnTo>
                <a:lnTo>
                  <a:pt x="99447" y="593406"/>
                </a:lnTo>
                <a:lnTo>
                  <a:pt x="89351" y="608953"/>
                </a:lnTo>
                <a:lnTo>
                  <a:pt x="73972" y="618805"/>
                </a:lnTo>
                <a:lnTo>
                  <a:pt x="54003" y="62253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27" name="Google Shape;127;p17"/>
          <p:cNvSpPr/>
          <p:nvPr/>
        </p:nvSpPr>
        <p:spPr>
          <a:xfrm>
            <a:off x="3962933" y="1543869"/>
            <a:ext cx="612140" cy="338773"/>
          </a:xfrm>
          <a:custGeom>
            <a:rect b="b" l="l" r="r" t="t"/>
            <a:pathLst>
              <a:path extrusionOk="0" h="677545" w="1224279">
                <a:moveTo>
                  <a:pt x="354063" y="504393"/>
                </a:moveTo>
                <a:lnTo>
                  <a:pt x="323215" y="479107"/>
                </a:lnTo>
                <a:lnTo>
                  <a:pt x="237959" y="479094"/>
                </a:lnTo>
                <a:lnTo>
                  <a:pt x="194144" y="473240"/>
                </a:lnTo>
                <a:lnTo>
                  <a:pt x="159689" y="455866"/>
                </a:lnTo>
                <a:lnTo>
                  <a:pt x="134251" y="426796"/>
                </a:lnTo>
                <a:lnTo>
                  <a:pt x="117462" y="385787"/>
                </a:lnTo>
                <a:lnTo>
                  <a:pt x="52793" y="145973"/>
                </a:lnTo>
                <a:lnTo>
                  <a:pt x="48348" y="132740"/>
                </a:lnTo>
                <a:lnTo>
                  <a:pt x="41770" y="122389"/>
                </a:lnTo>
                <a:lnTo>
                  <a:pt x="32067" y="116687"/>
                </a:lnTo>
                <a:lnTo>
                  <a:pt x="18237" y="117411"/>
                </a:lnTo>
                <a:lnTo>
                  <a:pt x="5981" y="124180"/>
                </a:lnTo>
                <a:lnTo>
                  <a:pt x="520" y="134518"/>
                </a:lnTo>
                <a:lnTo>
                  <a:pt x="0" y="147040"/>
                </a:lnTo>
                <a:lnTo>
                  <a:pt x="2552" y="160350"/>
                </a:lnTo>
                <a:lnTo>
                  <a:pt x="41541" y="309867"/>
                </a:lnTo>
                <a:lnTo>
                  <a:pt x="54991" y="359575"/>
                </a:lnTo>
                <a:lnTo>
                  <a:pt x="69049" y="409105"/>
                </a:lnTo>
                <a:lnTo>
                  <a:pt x="87668" y="452716"/>
                </a:lnTo>
                <a:lnTo>
                  <a:pt x="115366" y="487083"/>
                </a:lnTo>
                <a:lnTo>
                  <a:pt x="152222" y="511911"/>
                </a:lnTo>
                <a:lnTo>
                  <a:pt x="198247" y="526910"/>
                </a:lnTo>
                <a:lnTo>
                  <a:pt x="251307" y="530085"/>
                </a:lnTo>
                <a:lnTo>
                  <a:pt x="267373" y="530682"/>
                </a:lnTo>
                <a:lnTo>
                  <a:pt x="322719" y="530733"/>
                </a:lnTo>
                <a:lnTo>
                  <a:pt x="335165" y="529069"/>
                </a:lnTo>
                <a:lnTo>
                  <a:pt x="344881" y="523951"/>
                </a:lnTo>
                <a:lnTo>
                  <a:pt x="351358" y="515632"/>
                </a:lnTo>
                <a:lnTo>
                  <a:pt x="354063" y="504393"/>
                </a:lnTo>
                <a:close/>
              </a:path>
              <a:path extrusionOk="0" h="677545" w="1224279">
                <a:moveTo>
                  <a:pt x="501599" y="592709"/>
                </a:moveTo>
                <a:lnTo>
                  <a:pt x="501446" y="505929"/>
                </a:lnTo>
                <a:lnTo>
                  <a:pt x="501459" y="402386"/>
                </a:lnTo>
                <a:lnTo>
                  <a:pt x="497890" y="370078"/>
                </a:lnTo>
                <a:lnTo>
                  <a:pt x="486194" y="348945"/>
                </a:lnTo>
                <a:lnTo>
                  <a:pt x="464743" y="337388"/>
                </a:lnTo>
                <a:lnTo>
                  <a:pt x="431876" y="333794"/>
                </a:lnTo>
                <a:lnTo>
                  <a:pt x="383120" y="333260"/>
                </a:lnTo>
                <a:lnTo>
                  <a:pt x="358762" y="333362"/>
                </a:lnTo>
                <a:lnTo>
                  <a:pt x="334467" y="334264"/>
                </a:lnTo>
                <a:lnTo>
                  <a:pt x="320916" y="333349"/>
                </a:lnTo>
                <a:lnTo>
                  <a:pt x="312483" y="328536"/>
                </a:lnTo>
                <a:lnTo>
                  <a:pt x="308025" y="319709"/>
                </a:lnTo>
                <a:lnTo>
                  <a:pt x="306349" y="306717"/>
                </a:lnTo>
                <a:lnTo>
                  <a:pt x="303326" y="269608"/>
                </a:lnTo>
                <a:lnTo>
                  <a:pt x="297776" y="232867"/>
                </a:lnTo>
                <a:lnTo>
                  <a:pt x="280835" y="160477"/>
                </a:lnTo>
                <a:lnTo>
                  <a:pt x="260235" y="115989"/>
                </a:lnTo>
                <a:lnTo>
                  <a:pt x="227838" y="82461"/>
                </a:lnTo>
                <a:lnTo>
                  <a:pt x="186385" y="61607"/>
                </a:lnTo>
                <a:lnTo>
                  <a:pt x="138557" y="55105"/>
                </a:lnTo>
                <a:lnTo>
                  <a:pt x="112509" y="60159"/>
                </a:lnTo>
                <a:lnTo>
                  <a:pt x="94894" y="73228"/>
                </a:lnTo>
                <a:lnTo>
                  <a:pt x="86677" y="93319"/>
                </a:lnTo>
                <a:lnTo>
                  <a:pt x="88823" y="119481"/>
                </a:lnTo>
                <a:lnTo>
                  <a:pt x="116459" y="222478"/>
                </a:lnTo>
                <a:lnTo>
                  <a:pt x="158838" y="376707"/>
                </a:lnTo>
                <a:lnTo>
                  <a:pt x="184848" y="420458"/>
                </a:lnTo>
                <a:lnTo>
                  <a:pt x="233083" y="434340"/>
                </a:lnTo>
                <a:lnTo>
                  <a:pt x="301612" y="435051"/>
                </a:lnTo>
                <a:lnTo>
                  <a:pt x="335864" y="434873"/>
                </a:lnTo>
                <a:lnTo>
                  <a:pt x="370065" y="433832"/>
                </a:lnTo>
                <a:lnTo>
                  <a:pt x="384644" y="434822"/>
                </a:lnTo>
                <a:lnTo>
                  <a:pt x="393230" y="439737"/>
                </a:lnTo>
                <a:lnTo>
                  <a:pt x="397205" y="448983"/>
                </a:lnTo>
                <a:lnTo>
                  <a:pt x="397878" y="462965"/>
                </a:lnTo>
                <a:lnTo>
                  <a:pt x="397078" y="502513"/>
                </a:lnTo>
                <a:lnTo>
                  <a:pt x="396925" y="542099"/>
                </a:lnTo>
                <a:lnTo>
                  <a:pt x="397459" y="621284"/>
                </a:lnTo>
                <a:lnTo>
                  <a:pt x="410857" y="662305"/>
                </a:lnTo>
                <a:lnTo>
                  <a:pt x="447268" y="677545"/>
                </a:lnTo>
                <a:lnTo>
                  <a:pt x="469214" y="674065"/>
                </a:lnTo>
                <a:lnTo>
                  <a:pt x="486143" y="663079"/>
                </a:lnTo>
                <a:lnTo>
                  <a:pt x="497154" y="645337"/>
                </a:lnTo>
                <a:lnTo>
                  <a:pt x="501307" y="621626"/>
                </a:lnTo>
                <a:lnTo>
                  <a:pt x="501599" y="592709"/>
                </a:lnTo>
                <a:close/>
              </a:path>
              <a:path extrusionOk="0" h="677545" w="1224279">
                <a:moveTo>
                  <a:pt x="806513" y="103835"/>
                </a:moveTo>
                <a:lnTo>
                  <a:pt x="798207" y="57619"/>
                </a:lnTo>
                <a:lnTo>
                  <a:pt x="747712" y="7696"/>
                </a:lnTo>
                <a:lnTo>
                  <a:pt x="709574" y="254"/>
                </a:lnTo>
                <a:lnTo>
                  <a:pt x="686003" y="76"/>
                </a:lnTo>
                <a:lnTo>
                  <a:pt x="615315" y="190"/>
                </a:lnTo>
                <a:lnTo>
                  <a:pt x="540029" y="0"/>
                </a:lnTo>
                <a:lnTo>
                  <a:pt x="486892" y="4648"/>
                </a:lnTo>
                <a:lnTo>
                  <a:pt x="444119" y="33807"/>
                </a:lnTo>
                <a:lnTo>
                  <a:pt x="422592" y="80289"/>
                </a:lnTo>
                <a:lnTo>
                  <a:pt x="421005" y="103581"/>
                </a:lnTo>
                <a:lnTo>
                  <a:pt x="421754" y="127177"/>
                </a:lnTo>
                <a:lnTo>
                  <a:pt x="421957" y="150685"/>
                </a:lnTo>
                <a:lnTo>
                  <a:pt x="421690" y="156489"/>
                </a:lnTo>
                <a:lnTo>
                  <a:pt x="424446" y="160134"/>
                </a:lnTo>
                <a:lnTo>
                  <a:pt x="430733" y="160083"/>
                </a:lnTo>
                <a:lnTo>
                  <a:pt x="458584" y="161239"/>
                </a:lnTo>
                <a:lnTo>
                  <a:pt x="472160" y="160870"/>
                </a:lnTo>
                <a:lnTo>
                  <a:pt x="484822" y="158064"/>
                </a:lnTo>
                <a:lnTo>
                  <a:pt x="490220" y="152336"/>
                </a:lnTo>
                <a:lnTo>
                  <a:pt x="490943" y="142989"/>
                </a:lnTo>
                <a:lnTo>
                  <a:pt x="489839" y="132092"/>
                </a:lnTo>
                <a:lnTo>
                  <a:pt x="489788" y="121729"/>
                </a:lnTo>
                <a:lnTo>
                  <a:pt x="489927" y="120726"/>
                </a:lnTo>
                <a:lnTo>
                  <a:pt x="489356" y="111658"/>
                </a:lnTo>
                <a:lnTo>
                  <a:pt x="492709" y="105994"/>
                </a:lnTo>
                <a:lnTo>
                  <a:pt x="507022" y="105168"/>
                </a:lnTo>
                <a:lnTo>
                  <a:pt x="508279" y="112420"/>
                </a:lnTo>
                <a:lnTo>
                  <a:pt x="509879" y="128790"/>
                </a:lnTo>
                <a:lnTo>
                  <a:pt x="509079" y="133705"/>
                </a:lnTo>
                <a:lnTo>
                  <a:pt x="508685" y="146888"/>
                </a:lnTo>
                <a:lnTo>
                  <a:pt x="512737" y="155359"/>
                </a:lnTo>
                <a:lnTo>
                  <a:pt x="521500" y="159766"/>
                </a:lnTo>
                <a:lnTo>
                  <a:pt x="535203" y="160756"/>
                </a:lnTo>
                <a:lnTo>
                  <a:pt x="574713" y="159842"/>
                </a:lnTo>
                <a:lnTo>
                  <a:pt x="614235" y="159537"/>
                </a:lnTo>
                <a:lnTo>
                  <a:pt x="653757" y="159842"/>
                </a:lnTo>
                <a:lnTo>
                  <a:pt x="693280" y="160756"/>
                </a:lnTo>
                <a:lnTo>
                  <a:pt x="707390" y="160096"/>
                </a:lnTo>
                <a:lnTo>
                  <a:pt x="716940" y="156197"/>
                </a:lnTo>
                <a:lnTo>
                  <a:pt x="721804" y="147675"/>
                </a:lnTo>
                <a:lnTo>
                  <a:pt x="721842" y="133172"/>
                </a:lnTo>
                <a:lnTo>
                  <a:pt x="720534" y="125031"/>
                </a:lnTo>
                <a:lnTo>
                  <a:pt x="720064" y="116192"/>
                </a:lnTo>
                <a:lnTo>
                  <a:pt x="722871" y="109220"/>
                </a:lnTo>
                <a:lnTo>
                  <a:pt x="731354" y="106654"/>
                </a:lnTo>
                <a:lnTo>
                  <a:pt x="738987" y="109880"/>
                </a:lnTo>
                <a:lnTo>
                  <a:pt x="741527" y="117170"/>
                </a:lnTo>
                <a:lnTo>
                  <a:pt x="741133" y="126161"/>
                </a:lnTo>
                <a:lnTo>
                  <a:pt x="739965" y="134531"/>
                </a:lnTo>
                <a:lnTo>
                  <a:pt x="740295" y="148145"/>
                </a:lnTo>
                <a:lnTo>
                  <a:pt x="745020" y="156248"/>
                </a:lnTo>
                <a:lnTo>
                  <a:pt x="754037" y="160020"/>
                </a:lnTo>
                <a:lnTo>
                  <a:pt x="767245" y="160680"/>
                </a:lnTo>
                <a:lnTo>
                  <a:pt x="789838" y="159512"/>
                </a:lnTo>
                <a:lnTo>
                  <a:pt x="801446" y="155105"/>
                </a:lnTo>
                <a:lnTo>
                  <a:pt x="805738" y="143332"/>
                </a:lnTo>
                <a:lnTo>
                  <a:pt x="806348" y="120053"/>
                </a:lnTo>
                <a:lnTo>
                  <a:pt x="806513" y="103835"/>
                </a:lnTo>
                <a:close/>
              </a:path>
              <a:path extrusionOk="0" h="677545" w="1224279">
                <a:moveTo>
                  <a:pt x="886231" y="212166"/>
                </a:moveTo>
                <a:lnTo>
                  <a:pt x="885532" y="202196"/>
                </a:lnTo>
                <a:lnTo>
                  <a:pt x="879335" y="195021"/>
                </a:lnTo>
                <a:lnTo>
                  <a:pt x="863866" y="192379"/>
                </a:lnTo>
                <a:lnTo>
                  <a:pt x="764590" y="193078"/>
                </a:lnTo>
                <a:lnTo>
                  <a:pt x="566026" y="193433"/>
                </a:lnTo>
                <a:lnTo>
                  <a:pt x="367461" y="192430"/>
                </a:lnTo>
                <a:lnTo>
                  <a:pt x="350304" y="195668"/>
                </a:lnTo>
                <a:lnTo>
                  <a:pt x="344093" y="204241"/>
                </a:lnTo>
                <a:lnTo>
                  <a:pt x="343662" y="215849"/>
                </a:lnTo>
                <a:lnTo>
                  <a:pt x="343852" y="228193"/>
                </a:lnTo>
                <a:lnTo>
                  <a:pt x="343204" y="240220"/>
                </a:lnTo>
                <a:lnTo>
                  <a:pt x="345503" y="249466"/>
                </a:lnTo>
                <a:lnTo>
                  <a:pt x="352882" y="255320"/>
                </a:lnTo>
                <a:lnTo>
                  <a:pt x="367487" y="257124"/>
                </a:lnTo>
                <a:lnTo>
                  <a:pt x="417423" y="256349"/>
                </a:lnTo>
                <a:lnTo>
                  <a:pt x="467360" y="256082"/>
                </a:lnTo>
                <a:lnTo>
                  <a:pt x="617207" y="256438"/>
                </a:lnTo>
                <a:lnTo>
                  <a:pt x="765225" y="256032"/>
                </a:lnTo>
                <a:lnTo>
                  <a:pt x="814552" y="256273"/>
                </a:lnTo>
                <a:lnTo>
                  <a:pt x="863866" y="257060"/>
                </a:lnTo>
                <a:lnTo>
                  <a:pt x="880325" y="254101"/>
                </a:lnTo>
                <a:lnTo>
                  <a:pt x="886028" y="245795"/>
                </a:lnTo>
                <a:lnTo>
                  <a:pt x="885990" y="234670"/>
                </a:lnTo>
                <a:lnTo>
                  <a:pt x="885240" y="223202"/>
                </a:lnTo>
                <a:lnTo>
                  <a:pt x="886231" y="212166"/>
                </a:lnTo>
                <a:close/>
              </a:path>
              <a:path extrusionOk="0" h="677545" w="1224279">
                <a:moveTo>
                  <a:pt x="1223797" y="146202"/>
                </a:moveTo>
                <a:lnTo>
                  <a:pt x="1223149" y="133972"/>
                </a:lnTo>
                <a:lnTo>
                  <a:pt x="1217637" y="124129"/>
                </a:lnTo>
                <a:lnTo>
                  <a:pt x="1205738" y="117576"/>
                </a:lnTo>
                <a:lnTo>
                  <a:pt x="1191882" y="116649"/>
                </a:lnTo>
                <a:lnTo>
                  <a:pt x="1182154" y="122275"/>
                </a:lnTo>
                <a:lnTo>
                  <a:pt x="1175550" y="132575"/>
                </a:lnTo>
                <a:lnTo>
                  <a:pt x="1171092" y="145732"/>
                </a:lnTo>
                <a:lnTo>
                  <a:pt x="1158125" y="194284"/>
                </a:lnTo>
                <a:lnTo>
                  <a:pt x="1105408" y="388264"/>
                </a:lnTo>
                <a:lnTo>
                  <a:pt x="1088618" y="428548"/>
                </a:lnTo>
                <a:lnTo>
                  <a:pt x="1029538" y="473468"/>
                </a:lnTo>
                <a:lnTo>
                  <a:pt x="986167" y="479069"/>
                </a:lnTo>
                <a:lnTo>
                  <a:pt x="900938" y="479094"/>
                </a:lnTo>
                <a:lnTo>
                  <a:pt x="888720" y="480263"/>
                </a:lnTo>
                <a:lnTo>
                  <a:pt x="878916" y="484378"/>
                </a:lnTo>
                <a:lnTo>
                  <a:pt x="872566" y="492201"/>
                </a:lnTo>
                <a:lnTo>
                  <a:pt x="870712" y="504494"/>
                </a:lnTo>
                <a:lnTo>
                  <a:pt x="873379" y="516216"/>
                </a:lnTo>
                <a:lnTo>
                  <a:pt x="879754" y="524421"/>
                </a:lnTo>
                <a:lnTo>
                  <a:pt x="889342" y="529209"/>
                </a:lnTo>
                <a:lnTo>
                  <a:pt x="901649" y="530707"/>
                </a:lnTo>
                <a:lnTo>
                  <a:pt x="953401" y="530682"/>
                </a:lnTo>
                <a:lnTo>
                  <a:pt x="986904" y="530682"/>
                </a:lnTo>
                <a:lnTo>
                  <a:pt x="1035189" y="525233"/>
                </a:lnTo>
                <a:lnTo>
                  <a:pt x="1077048" y="509308"/>
                </a:lnTo>
                <a:lnTo>
                  <a:pt x="1111732" y="483336"/>
                </a:lnTo>
                <a:lnTo>
                  <a:pt x="1138542" y="447738"/>
                </a:lnTo>
                <a:lnTo>
                  <a:pt x="1156741" y="402920"/>
                </a:lnTo>
                <a:lnTo>
                  <a:pt x="1169924" y="354380"/>
                </a:lnTo>
                <a:lnTo>
                  <a:pt x="1221117" y="159893"/>
                </a:lnTo>
                <a:lnTo>
                  <a:pt x="1223797" y="14620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445014" y="1473640"/>
            <a:ext cx="82620" cy="8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009465" y="1473481"/>
            <a:ext cx="83093" cy="8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231916" y="1453845"/>
            <a:ext cx="76626" cy="7618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2558682" y="1453032"/>
            <a:ext cx="512763" cy="512763"/>
          </a:xfrm>
          <a:custGeom>
            <a:rect b="b" l="l" r="r" t="t"/>
            <a:pathLst>
              <a:path extrusionOk="0" h="1025525" w="1025525">
                <a:moveTo>
                  <a:pt x="655650" y="993406"/>
                </a:moveTo>
                <a:lnTo>
                  <a:pt x="645845" y="950264"/>
                </a:lnTo>
                <a:lnTo>
                  <a:pt x="623455" y="908583"/>
                </a:lnTo>
                <a:lnTo>
                  <a:pt x="591553" y="871982"/>
                </a:lnTo>
                <a:lnTo>
                  <a:pt x="553224" y="844067"/>
                </a:lnTo>
                <a:lnTo>
                  <a:pt x="511517" y="828446"/>
                </a:lnTo>
                <a:lnTo>
                  <a:pt x="500926" y="841070"/>
                </a:lnTo>
                <a:lnTo>
                  <a:pt x="490537" y="842695"/>
                </a:lnTo>
                <a:lnTo>
                  <a:pt x="480288" y="837006"/>
                </a:lnTo>
                <a:lnTo>
                  <a:pt x="470115" y="827633"/>
                </a:lnTo>
                <a:lnTo>
                  <a:pt x="421220" y="851916"/>
                </a:lnTo>
                <a:lnTo>
                  <a:pt x="380415" y="884326"/>
                </a:lnTo>
                <a:lnTo>
                  <a:pt x="349097" y="926579"/>
                </a:lnTo>
                <a:lnTo>
                  <a:pt x="328688" y="980440"/>
                </a:lnTo>
                <a:lnTo>
                  <a:pt x="311188" y="929551"/>
                </a:lnTo>
                <a:lnTo>
                  <a:pt x="283133" y="889228"/>
                </a:lnTo>
                <a:lnTo>
                  <a:pt x="246329" y="857872"/>
                </a:lnTo>
                <a:lnTo>
                  <a:pt x="202577" y="833843"/>
                </a:lnTo>
                <a:lnTo>
                  <a:pt x="186842" y="831634"/>
                </a:lnTo>
                <a:lnTo>
                  <a:pt x="169519" y="834212"/>
                </a:lnTo>
                <a:lnTo>
                  <a:pt x="151638" y="835647"/>
                </a:lnTo>
                <a:lnTo>
                  <a:pt x="97116" y="847521"/>
                </a:lnTo>
                <a:lnTo>
                  <a:pt x="62712" y="875703"/>
                </a:lnTo>
                <a:lnTo>
                  <a:pt x="33756" y="911186"/>
                </a:lnTo>
                <a:lnTo>
                  <a:pt x="13004" y="950620"/>
                </a:lnTo>
                <a:lnTo>
                  <a:pt x="3200" y="990663"/>
                </a:lnTo>
                <a:lnTo>
                  <a:pt x="2565" y="998093"/>
                </a:lnTo>
                <a:lnTo>
                  <a:pt x="0" y="1010183"/>
                </a:lnTo>
                <a:lnTo>
                  <a:pt x="7823" y="1011351"/>
                </a:lnTo>
                <a:lnTo>
                  <a:pt x="21818" y="1013015"/>
                </a:lnTo>
                <a:lnTo>
                  <a:pt x="35979" y="1013802"/>
                </a:lnTo>
                <a:lnTo>
                  <a:pt x="50101" y="1013460"/>
                </a:lnTo>
                <a:lnTo>
                  <a:pt x="63944" y="1011745"/>
                </a:lnTo>
                <a:lnTo>
                  <a:pt x="68694" y="1008253"/>
                </a:lnTo>
                <a:lnTo>
                  <a:pt x="69481" y="1001674"/>
                </a:lnTo>
                <a:lnTo>
                  <a:pt x="68795" y="993800"/>
                </a:lnTo>
                <a:lnTo>
                  <a:pt x="69126" y="986421"/>
                </a:lnTo>
                <a:lnTo>
                  <a:pt x="70472" y="980414"/>
                </a:lnTo>
                <a:lnTo>
                  <a:pt x="72174" y="974267"/>
                </a:lnTo>
                <a:lnTo>
                  <a:pt x="75171" y="968006"/>
                </a:lnTo>
                <a:lnTo>
                  <a:pt x="80454" y="961694"/>
                </a:lnTo>
                <a:lnTo>
                  <a:pt x="80772" y="985545"/>
                </a:lnTo>
                <a:lnTo>
                  <a:pt x="80238" y="992517"/>
                </a:lnTo>
                <a:lnTo>
                  <a:pt x="80403" y="1003427"/>
                </a:lnTo>
                <a:lnTo>
                  <a:pt x="84213" y="1010069"/>
                </a:lnTo>
                <a:lnTo>
                  <a:pt x="91516" y="1013167"/>
                </a:lnTo>
                <a:lnTo>
                  <a:pt x="102184" y="1013472"/>
                </a:lnTo>
                <a:lnTo>
                  <a:pt x="116674" y="1012863"/>
                </a:lnTo>
                <a:lnTo>
                  <a:pt x="131368" y="1012812"/>
                </a:lnTo>
                <a:lnTo>
                  <a:pt x="162013" y="1013155"/>
                </a:lnTo>
                <a:lnTo>
                  <a:pt x="148882" y="977861"/>
                </a:lnTo>
                <a:lnTo>
                  <a:pt x="151053" y="943546"/>
                </a:lnTo>
                <a:lnTo>
                  <a:pt x="159575" y="909751"/>
                </a:lnTo>
                <a:lnTo>
                  <a:pt x="165519" y="876020"/>
                </a:lnTo>
                <a:lnTo>
                  <a:pt x="172732" y="909370"/>
                </a:lnTo>
                <a:lnTo>
                  <a:pt x="181317" y="942581"/>
                </a:lnTo>
                <a:lnTo>
                  <a:pt x="183730" y="976172"/>
                </a:lnTo>
                <a:lnTo>
                  <a:pt x="172427" y="1010640"/>
                </a:lnTo>
                <a:lnTo>
                  <a:pt x="214058" y="1015415"/>
                </a:lnTo>
                <a:lnTo>
                  <a:pt x="236791" y="1011694"/>
                </a:lnTo>
                <a:lnTo>
                  <a:pt x="247688" y="995248"/>
                </a:lnTo>
                <a:lnTo>
                  <a:pt x="253758" y="961821"/>
                </a:lnTo>
                <a:lnTo>
                  <a:pt x="258800" y="970749"/>
                </a:lnTo>
                <a:lnTo>
                  <a:pt x="262178" y="979424"/>
                </a:lnTo>
                <a:lnTo>
                  <a:pt x="263880" y="987996"/>
                </a:lnTo>
                <a:lnTo>
                  <a:pt x="263931" y="996607"/>
                </a:lnTo>
                <a:lnTo>
                  <a:pt x="264261" y="1005205"/>
                </a:lnTo>
                <a:lnTo>
                  <a:pt x="267208" y="1010424"/>
                </a:lnTo>
                <a:lnTo>
                  <a:pt x="272846" y="1012952"/>
                </a:lnTo>
                <a:lnTo>
                  <a:pt x="281279" y="1013460"/>
                </a:lnTo>
                <a:lnTo>
                  <a:pt x="305054" y="1012977"/>
                </a:lnTo>
                <a:lnTo>
                  <a:pt x="328828" y="1012837"/>
                </a:lnTo>
                <a:lnTo>
                  <a:pt x="352615" y="1013002"/>
                </a:lnTo>
                <a:lnTo>
                  <a:pt x="388683" y="1013650"/>
                </a:lnTo>
                <a:lnTo>
                  <a:pt x="394449" y="1011859"/>
                </a:lnTo>
                <a:lnTo>
                  <a:pt x="394779" y="988428"/>
                </a:lnTo>
                <a:lnTo>
                  <a:pt x="395846" y="979271"/>
                </a:lnTo>
                <a:lnTo>
                  <a:pt x="399567" y="970521"/>
                </a:lnTo>
                <a:lnTo>
                  <a:pt x="407631" y="963015"/>
                </a:lnTo>
                <a:lnTo>
                  <a:pt x="407644" y="1013498"/>
                </a:lnTo>
                <a:lnTo>
                  <a:pt x="416534" y="1013104"/>
                </a:lnTo>
                <a:lnTo>
                  <a:pt x="434035" y="1012990"/>
                </a:lnTo>
                <a:lnTo>
                  <a:pt x="451485" y="1013421"/>
                </a:lnTo>
                <a:lnTo>
                  <a:pt x="468718" y="1013231"/>
                </a:lnTo>
                <a:lnTo>
                  <a:pt x="485571" y="1011288"/>
                </a:lnTo>
                <a:lnTo>
                  <a:pt x="475513" y="972337"/>
                </a:lnTo>
                <a:lnTo>
                  <a:pt x="478447" y="934732"/>
                </a:lnTo>
                <a:lnTo>
                  <a:pt x="486524" y="897839"/>
                </a:lnTo>
                <a:lnTo>
                  <a:pt x="491896" y="861021"/>
                </a:lnTo>
                <a:lnTo>
                  <a:pt x="494893" y="869302"/>
                </a:lnTo>
                <a:lnTo>
                  <a:pt x="497332" y="877531"/>
                </a:lnTo>
                <a:lnTo>
                  <a:pt x="498970" y="885748"/>
                </a:lnTo>
                <a:lnTo>
                  <a:pt x="499567" y="893940"/>
                </a:lnTo>
                <a:lnTo>
                  <a:pt x="503415" y="923518"/>
                </a:lnTo>
                <a:lnTo>
                  <a:pt x="509485" y="953236"/>
                </a:lnTo>
                <a:lnTo>
                  <a:pt x="509371" y="983119"/>
                </a:lnTo>
                <a:lnTo>
                  <a:pt x="494626" y="1013180"/>
                </a:lnTo>
                <a:lnTo>
                  <a:pt x="525907" y="1013180"/>
                </a:lnTo>
                <a:lnTo>
                  <a:pt x="555244" y="1012418"/>
                </a:lnTo>
                <a:lnTo>
                  <a:pt x="570598" y="1007097"/>
                </a:lnTo>
                <a:lnTo>
                  <a:pt x="576999" y="992644"/>
                </a:lnTo>
                <a:lnTo>
                  <a:pt x="579462" y="964488"/>
                </a:lnTo>
                <a:lnTo>
                  <a:pt x="584352" y="969365"/>
                </a:lnTo>
                <a:lnTo>
                  <a:pt x="587400" y="974966"/>
                </a:lnTo>
                <a:lnTo>
                  <a:pt x="588733" y="980998"/>
                </a:lnTo>
                <a:lnTo>
                  <a:pt x="588492" y="987132"/>
                </a:lnTo>
                <a:lnTo>
                  <a:pt x="588505" y="1002169"/>
                </a:lnTo>
                <a:lnTo>
                  <a:pt x="594055" y="1010602"/>
                </a:lnTo>
                <a:lnTo>
                  <a:pt x="604139" y="1013841"/>
                </a:lnTo>
                <a:lnTo>
                  <a:pt x="617753" y="1013333"/>
                </a:lnTo>
                <a:lnTo>
                  <a:pt x="623658" y="1012558"/>
                </a:lnTo>
                <a:lnTo>
                  <a:pt x="629818" y="1012532"/>
                </a:lnTo>
                <a:lnTo>
                  <a:pt x="635723" y="1013333"/>
                </a:lnTo>
                <a:lnTo>
                  <a:pt x="645655" y="1013409"/>
                </a:lnTo>
                <a:lnTo>
                  <a:pt x="651979" y="1010234"/>
                </a:lnTo>
                <a:lnTo>
                  <a:pt x="655154" y="1003617"/>
                </a:lnTo>
                <a:lnTo>
                  <a:pt x="655650" y="993406"/>
                </a:lnTo>
                <a:close/>
              </a:path>
              <a:path extrusionOk="0" h="1025525" w="1025525">
                <a:moveTo>
                  <a:pt x="1025499" y="457365"/>
                </a:moveTo>
                <a:lnTo>
                  <a:pt x="1025436" y="456133"/>
                </a:lnTo>
                <a:lnTo>
                  <a:pt x="1023086" y="409778"/>
                </a:lnTo>
                <a:lnTo>
                  <a:pt x="1016838" y="388505"/>
                </a:lnTo>
                <a:lnTo>
                  <a:pt x="1008710" y="360807"/>
                </a:lnTo>
                <a:lnTo>
                  <a:pt x="984719" y="319887"/>
                </a:lnTo>
                <a:lnTo>
                  <a:pt x="952830" y="285584"/>
                </a:lnTo>
                <a:lnTo>
                  <a:pt x="943940" y="278790"/>
                </a:lnTo>
                <a:lnTo>
                  <a:pt x="943940" y="443738"/>
                </a:lnTo>
                <a:lnTo>
                  <a:pt x="939876" y="469404"/>
                </a:lnTo>
                <a:lnTo>
                  <a:pt x="930402" y="494550"/>
                </a:lnTo>
                <a:lnTo>
                  <a:pt x="930402" y="456133"/>
                </a:lnTo>
                <a:lnTo>
                  <a:pt x="930402" y="388505"/>
                </a:lnTo>
                <a:lnTo>
                  <a:pt x="941235" y="416966"/>
                </a:lnTo>
                <a:lnTo>
                  <a:pt x="943940" y="443738"/>
                </a:lnTo>
                <a:lnTo>
                  <a:pt x="943940" y="278790"/>
                </a:lnTo>
                <a:lnTo>
                  <a:pt x="922553" y="262420"/>
                </a:lnTo>
                <a:lnTo>
                  <a:pt x="914755" y="256476"/>
                </a:lnTo>
                <a:lnTo>
                  <a:pt x="899922" y="247624"/>
                </a:lnTo>
                <a:lnTo>
                  <a:pt x="896315" y="245465"/>
                </a:lnTo>
                <a:lnTo>
                  <a:pt x="872248" y="231114"/>
                </a:lnTo>
                <a:lnTo>
                  <a:pt x="861402" y="226263"/>
                </a:lnTo>
                <a:lnTo>
                  <a:pt x="851204" y="224688"/>
                </a:lnTo>
                <a:lnTo>
                  <a:pt x="846201" y="226352"/>
                </a:lnTo>
                <a:lnTo>
                  <a:pt x="846201" y="413931"/>
                </a:lnTo>
                <a:lnTo>
                  <a:pt x="842022" y="429526"/>
                </a:lnTo>
                <a:lnTo>
                  <a:pt x="833767" y="443357"/>
                </a:lnTo>
                <a:lnTo>
                  <a:pt x="822477" y="456133"/>
                </a:lnTo>
                <a:lnTo>
                  <a:pt x="809752" y="442645"/>
                </a:lnTo>
                <a:lnTo>
                  <a:pt x="801509" y="427723"/>
                </a:lnTo>
                <a:lnTo>
                  <a:pt x="798080" y="410819"/>
                </a:lnTo>
                <a:lnTo>
                  <a:pt x="798182" y="409778"/>
                </a:lnTo>
                <a:lnTo>
                  <a:pt x="799795" y="391414"/>
                </a:lnTo>
                <a:lnTo>
                  <a:pt x="805815" y="359562"/>
                </a:lnTo>
                <a:lnTo>
                  <a:pt x="810920" y="327266"/>
                </a:lnTo>
                <a:lnTo>
                  <a:pt x="812533" y="316128"/>
                </a:lnTo>
                <a:lnTo>
                  <a:pt x="815530" y="295389"/>
                </a:lnTo>
                <a:lnTo>
                  <a:pt x="820280" y="263271"/>
                </a:lnTo>
                <a:lnTo>
                  <a:pt x="823925" y="262420"/>
                </a:lnTo>
                <a:lnTo>
                  <a:pt x="828992" y="295833"/>
                </a:lnTo>
                <a:lnTo>
                  <a:pt x="833767" y="327863"/>
                </a:lnTo>
                <a:lnTo>
                  <a:pt x="839266" y="362597"/>
                </a:lnTo>
                <a:lnTo>
                  <a:pt x="845261" y="395808"/>
                </a:lnTo>
                <a:lnTo>
                  <a:pt x="846201" y="413931"/>
                </a:lnTo>
                <a:lnTo>
                  <a:pt x="846201" y="226352"/>
                </a:lnTo>
                <a:lnTo>
                  <a:pt x="841730" y="227825"/>
                </a:lnTo>
                <a:lnTo>
                  <a:pt x="833069" y="237070"/>
                </a:lnTo>
                <a:lnTo>
                  <a:pt x="828090" y="242989"/>
                </a:lnTo>
                <a:lnTo>
                  <a:pt x="822858" y="245465"/>
                </a:lnTo>
                <a:lnTo>
                  <a:pt x="817448" y="243903"/>
                </a:lnTo>
                <a:lnTo>
                  <a:pt x="811961" y="237731"/>
                </a:lnTo>
                <a:lnTo>
                  <a:pt x="802970" y="227825"/>
                </a:lnTo>
                <a:lnTo>
                  <a:pt x="793102" y="224307"/>
                </a:lnTo>
                <a:lnTo>
                  <a:pt x="782383" y="225907"/>
                </a:lnTo>
                <a:lnTo>
                  <a:pt x="770890" y="231406"/>
                </a:lnTo>
                <a:lnTo>
                  <a:pt x="764743" y="234759"/>
                </a:lnTo>
                <a:lnTo>
                  <a:pt x="758393" y="237731"/>
                </a:lnTo>
                <a:lnTo>
                  <a:pt x="751865" y="240474"/>
                </a:lnTo>
                <a:lnTo>
                  <a:pt x="745502" y="242989"/>
                </a:lnTo>
                <a:lnTo>
                  <a:pt x="745871" y="242989"/>
                </a:lnTo>
                <a:lnTo>
                  <a:pt x="678865" y="236004"/>
                </a:lnTo>
                <a:lnTo>
                  <a:pt x="647471" y="178142"/>
                </a:lnTo>
                <a:lnTo>
                  <a:pt x="647433" y="172859"/>
                </a:lnTo>
                <a:lnTo>
                  <a:pt x="647293" y="155511"/>
                </a:lnTo>
                <a:lnTo>
                  <a:pt x="647179" y="144437"/>
                </a:lnTo>
                <a:lnTo>
                  <a:pt x="647052" y="133350"/>
                </a:lnTo>
                <a:lnTo>
                  <a:pt x="647039" y="102946"/>
                </a:lnTo>
                <a:lnTo>
                  <a:pt x="647827" y="78460"/>
                </a:lnTo>
                <a:lnTo>
                  <a:pt x="647700" y="75069"/>
                </a:lnTo>
                <a:lnTo>
                  <a:pt x="647623" y="73431"/>
                </a:lnTo>
                <a:lnTo>
                  <a:pt x="646595" y="52692"/>
                </a:lnTo>
                <a:lnTo>
                  <a:pt x="642404" y="40119"/>
                </a:lnTo>
                <a:lnTo>
                  <a:pt x="639419" y="31165"/>
                </a:lnTo>
                <a:lnTo>
                  <a:pt x="625551" y="13538"/>
                </a:lnTo>
                <a:lnTo>
                  <a:pt x="609396" y="3289"/>
                </a:lnTo>
                <a:lnTo>
                  <a:pt x="609396" y="307898"/>
                </a:lnTo>
                <a:lnTo>
                  <a:pt x="609295" y="323367"/>
                </a:lnTo>
                <a:lnTo>
                  <a:pt x="609193" y="337096"/>
                </a:lnTo>
                <a:lnTo>
                  <a:pt x="609104" y="349135"/>
                </a:lnTo>
                <a:lnTo>
                  <a:pt x="609015" y="521309"/>
                </a:lnTo>
                <a:lnTo>
                  <a:pt x="607720" y="538937"/>
                </a:lnTo>
                <a:lnTo>
                  <a:pt x="602716" y="549376"/>
                </a:lnTo>
                <a:lnTo>
                  <a:pt x="592493" y="554240"/>
                </a:lnTo>
                <a:lnTo>
                  <a:pt x="593928" y="554240"/>
                </a:lnTo>
                <a:lnTo>
                  <a:pt x="575551" y="555561"/>
                </a:lnTo>
                <a:lnTo>
                  <a:pt x="82448" y="555561"/>
                </a:lnTo>
                <a:lnTo>
                  <a:pt x="49123" y="520814"/>
                </a:lnTo>
                <a:lnTo>
                  <a:pt x="49022" y="155511"/>
                </a:lnTo>
                <a:lnTo>
                  <a:pt x="48920" y="111417"/>
                </a:lnTo>
                <a:lnTo>
                  <a:pt x="50444" y="58115"/>
                </a:lnTo>
                <a:lnTo>
                  <a:pt x="81864" y="40119"/>
                </a:lnTo>
                <a:lnTo>
                  <a:pt x="573595" y="40436"/>
                </a:lnTo>
                <a:lnTo>
                  <a:pt x="593598" y="41554"/>
                </a:lnTo>
                <a:lnTo>
                  <a:pt x="603656" y="46088"/>
                </a:lnTo>
                <a:lnTo>
                  <a:pt x="608037" y="56489"/>
                </a:lnTo>
                <a:lnTo>
                  <a:pt x="608126" y="58115"/>
                </a:lnTo>
                <a:lnTo>
                  <a:pt x="608965" y="73431"/>
                </a:lnTo>
                <a:lnTo>
                  <a:pt x="609079" y="154051"/>
                </a:lnTo>
                <a:lnTo>
                  <a:pt x="603618" y="155511"/>
                </a:lnTo>
                <a:lnTo>
                  <a:pt x="597357" y="144437"/>
                </a:lnTo>
                <a:lnTo>
                  <a:pt x="591146" y="133350"/>
                </a:lnTo>
                <a:lnTo>
                  <a:pt x="584847" y="122326"/>
                </a:lnTo>
                <a:lnTo>
                  <a:pt x="578345" y="111417"/>
                </a:lnTo>
                <a:lnTo>
                  <a:pt x="566559" y="97434"/>
                </a:lnTo>
                <a:lnTo>
                  <a:pt x="552640" y="89585"/>
                </a:lnTo>
                <a:lnTo>
                  <a:pt x="537349" y="88061"/>
                </a:lnTo>
                <a:lnTo>
                  <a:pt x="521449" y="93014"/>
                </a:lnTo>
                <a:lnTo>
                  <a:pt x="509054" y="102946"/>
                </a:lnTo>
                <a:lnTo>
                  <a:pt x="504659" y="111417"/>
                </a:lnTo>
                <a:lnTo>
                  <a:pt x="501929" y="116776"/>
                </a:lnTo>
                <a:lnTo>
                  <a:pt x="501040" y="133007"/>
                </a:lnTo>
                <a:lnTo>
                  <a:pt x="501154" y="133350"/>
                </a:lnTo>
                <a:lnTo>
                  <a:pt x="506730" y="150634"/>
                </a:lnTo>
                <a:lnTo>
                  <a:pt x="524725" y="183261"/>
                </a:lnTo>
                <a:lnTo>
                  <a:pt x="544982" y="214299"/>
                </a:lnTo>
                <a:lnTo>
                  <a:pt x="567855" y="243420"/>
                </a:lnTo>
                <a:lnTo>
                  <a:pt x="593763" y="270243"/>
                </a:lnTo>
                <a:lnTo>
                  <a:pt x="601179" y="278511"/>
                </a:lnTo>
                <a:lnTo>
                  <a:pt x="606044" y="287261"/>
                </a:lnTo>
                <a:lnTo>
                  <a:pt x="608685" y="296913"/>
                </a:lnTo>
                <a:lnTo>
                  <a:pt x="609396" y="307898"/>
                </a:lnTo>
                <a:lnTo>
                  <a:pt x="609396" y="3289"/>
                </a:lnTo>
                <a:lnTo>
                  <a:pt x="604215" y="0"/>
                </a:lnTo>
                <a:lnTo>
                  <a:pt x="53403" y="0"/>
                </a:lnTo>
                <a:lnTo>
                  <a:pt x="32816" y="13893"/>
                </a:lnTo>
                <a:lnTo>
                  <a:pt x="19583" y="31559"/>
                </a:lnTo>
                <a:lnTo>
                  <a:pt x="12611" y="53060"/>
                </a:lnTo>
                <a:lnTo>
                  <a:pt x="10795" y="77927"/>
                </a:lnTo>
                <a:lnTo>
                  <a:pt x="10896" y="93014"/>
                </a:lnTo>
                <a:lnTo>
                  <a:pt x="10985" y="102946"/>
                </a:lnTo>
                <a:lnTo>
                  <a:pt x="11074" y="111417"/>
                </a:lnTo>
                <a:lnTo>
                  <a:pt x="11188" y="123139"/>
                </a:lnTo>
                <a:lnTo>
                  <a:pt x="11264" y="133350"/>
                </a:lnTo>
                <a:lnTo>
                  <a:pt x="11391" y="153085"/>
                </a:lnTo>
                <a:lnTo>
                  <a:pt x="11506" y="523570"/>
                </a:lnTo>
                <a:lnTo>
                  <a:pt x="15201" y="556006"/>
                </a:lnTo>
                <a:lnTo>
                  <a:pt x="27139" y="577596"/>
                </a:lnTo>
                <a:lnTo>
                  <a:pt x="48501" y="589546"/>
                </a:lnTo>
                <a:lnTo>
                  <a:pt x="47891" y="589546"/>
                </a:lnTo>
                <a:lnTo>
                  <a:pt x="81051" y="593394"/>
                </a:lnTo>
                <a:lnTo>
                  <a:pt x="577634" y="593394"/>
                </a:lnTo>
                <a:lnTo>
                  <a:pt x="631151" y="577329"/>
                </a:lnTo>
                <a:lnTo>
                  <a:pt x="647369" y="523062"/>
                </a:lnTo>
                <a:lnTo>
                  <a:pt x="647547" y="359562"/>
                </a:lnTo>
                <a:lnTo>
                  <a:pt x="646874" y="349135"/>
                </a:lnTo>
                <a:lnTo>
                  <a:pt x="645820" y="337096"/>
                </a:lnTo>
                <a:lnTo>
                  <a:pt x="646557" y="326034"/>
                </a:lnTo>
                <a:lnTo>
                  <a:pt x="651154" y="317119"/>
                </a:lnTo>
                <a:lnTo>
                  <a:pt x="657390" y="316128"/>
                </a:lnTo>
                <a:lnTo>
                  <a:pt x="667512" y="318935"/>
                </a:lnTo>
                <a:lnTo>
                  <a:pt x="679323" y="323367"/>
                </a:lnTo>
                <a:lnTo>
                  <a:pt x="690575" y="327266"/>
                </a:lnTo>
                <a:lnTo>
                  <a:pt x="692683" y="327863"/>
                </a:lnTo>
                <a:lnTo>
                  <a:pt x="692835" y="327863"/>
                </a:lnTo>
                <a:lnTo>
                  <a:pt x="695439" y="329247"/>
                </a:lnTo>
                <a:lnTo>
                  <a:pt x="696480" y="329247"/>
                </a:lnTo>
                <a:lnTo>
                  <a:pt x="710450" y="327863"/>
                </a:lnTo>
                <a:lnTo>
                  <a:pt x="713714" y="333552"/>
                </a:lnTo>
                <a:lnTo>
                  <a:pt x="713752" y="337096"/>
                </a:lnTo>
                <a:lnTo>
                  <a:pt x="713867" y="345516"/>
                </a:lnTo>
                <a:lnTo>
                  <a:pt x="713905" y="349135"/>
                </a:lnTo>
                <a:lnTo>
                  <a:pt x="714032" y="361251"/>
                </a:lnTo>
                <a:lnTo>
                  <a:pt x="714044" y="362597"/>
                </a:lnTo>
                <a:lnTo>
                  <a:pt x="714387" y="395808"/>
                </a:lnTo>
                <a:lnTo>
                  <a:pt x="714844" y="446100"/>
                </a:lnTo>
                <a:lnTo>
                  <a:pt x="714971" y="456133"/>
                </a:lnTo>
                <a:lnTo>
                  <a:pt x="714997" y="457365"/>
                </a:lnTo>
                <a:lnTo>
                  <a:pt x="715479" y="496404"/>
                </a:lnTo>
                <a:lnTo>
                  <a:pt x="715606" y="502640"/>
                </a:lnTo>
                <a:lnTo>
                  <a:pt x="716483" y="545871"/>
                </a:lnTo>
                <a:lnTo>
                  <a:pt x="716597" y="549376"/>
                </a:lnTo>
                <a:lnTo>
                  <a:pt x="718350" y="603542"/>
                </a:lnTo>
                <a:lnTo>
                  <a:pt x="719772" y="650290"/>
                </a:lnTo>
                <a:lnTo>
                  <a:pt x="720521" y="703554"/>
                </a:lnTo>
                <a:lnTo>
                  <a:pt x="720661" y="756843"/>
                </a:lnTo>
                <a:lnTo>
                  <a:pt x="720407" y="810158"/>
                </a:lnTo>
                <a:lnTo>
                  <a:pt x="719988" y="863460"/>
                </a:lnTo>
                <a:lnTo>
                  <a:pt x="719645" y="916774"/>
                </a:lnTo>
                <a:lnTo>
                  <a:pt x="719620" y="970076"/>
                </a:lnTo>
                <a:lnTo>
                  <a:pt x="731113" y="1010285"/>
                </a:lnTo>
                <a:lnTo>
                  <a:pt x="763739" y="1025372"/>
                </a:lnTo>
                <a:lnTo>
                  <a:pt x="783729" y="1023518"/>
                </a:lnTo>
                <a:lnTo>
                  <a:pt x="799033" y="1015136"/>
                </a:lnTo>
                <a:lnTo>
                  <a:pt x="809764" y="1000099"/>
                </a:lnTo>
                <a:lnTo>
                  <a:pt x="816013" y="978522"/>
                </a:lnTo>
                <a:lnTo>
                  <a:pt x="816114" y="641007"/>
                </a:lnTo>
                <a:lnTo>
                  <a:pt x="823823" y="641007"/>
                </a:lnTo>
                <a:lnTo>
                  <a:pt x="823823" y="978522"/>
                </a:lnTo>
                <a:lnTo>
                  <a:pt x="827290" y="995654"/>
                </a:lnTo>
                <a:lnTo>
                  <a:pt x="834720" y="1009446"/>
                </a:lnTo>
                <a:lnTo>
                  <a:pt x="846569" y="1019340"/>
                </a:lnTo>
                <a:lnTo>
                  <a:pt x="863295" y="1024763"/>
                </a:lnTo>
                <a:lnTo>
                  <a:pt x="886548" y="1024140"/>
                </a:lnTo>
                <a:lnTo>
                  <a:pt x="915327" y="997292"/>
                </a:lnTo>
                <a:lnTo>
                  <a:pt x="919378" y="921766"/>
                </a:lnTo>
                <a:lnTo>
                  <a:pt x="919416" y="810158"/>
                </a:lnTo>
                <a:lnTo>
                  <a:pt x="919543" y="641007"/>
                </a:lnTo>
                <a:lnTo>
                  <a:pt x="919581" y="610743"/>
                </a:lnTo>
                <a:lnTo>
                  <a:pt x="916698" y="602970"/>
                </a:lnTo>
                <a:lnTo>
                  <a:pt x="922832" y="595071"/>
                </a:lnTo>
                <a:lnTo>
                  <a:pt x="938784" y="601751"/>
                </a:lnTo>
                <a:lnTo>
                  <a:pt x="954430" y="603542"/>
                </a:lnTo>
                <a:lnTo>
                  <a:pt x="968540" y="599160"/>
                </a:lnTo>
                <a:lnTo>
                  <a:pt x="1001814" y="545871"/>
                </a:lnTo>
                <a:lnTo>
                  <a:pt x="1017714" y="502640"/>
                </a:lnTo>
                <a:lnTo>
                  <a:pt x="1019111" y="494550"/>
                </a:lnTo>
                <a:lnTo>
                  <a:pt x="1025499" y="4573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917279" y="1455480"/>
            <a:ext cx="105395" cy="10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600482" y="1780077"/>
            <a:ext cx="82722" cy="8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763847" y="1780035"/>
            <a:ext cx="81999" cy="9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2645220" y="1524038"/>
            <a:ext cx="385445" cy="176530"/>
          </a:xfrm>
          <a:custGeom>
            <a:rect b="b" l="l" r="r" t="t"/>
            <a:pathLst>
              <a:path extrusionOk="0" h="353060" w="770889">
                <a:moveTo>
                  <a:pt x="311594" y="189953"/>
                </a:moveTo>
                <a:lnTo>
                  <a:pt x="307454" y="181546"/>
                </a:lnTo>
                <a:lnTo>
                  <a:pt x="297827" y="174269"/>
                </a:lnTo>
                <a:lnTo>
                  <a:pt x="285902" y="163766"/>
                </a:lnTo>
                <a:lnTo>
                  <a:pt x="281241" y="150418"/>
                </a:lnTo>
                <a:lnTo>
                  <a:pt x="284060" y="136969"/>
                </a:lnTo>
                <a:lnTo>
                  <a:pt x="294563" y="126085"/>
                </a:lnTo>
                <a:lnTo>
                  <a:pt x="304406" y="117487"/>
                </a:lnTo>
                <a:lnTo>
                  <a:pt x="307860" y="108077"/>
                </a:lnTo>
                <a:lnTo>
                  <a:pt x="306666" y="97815"/>
                </a:lnTo>
                <a:lnTo>
                  <a:pt x="302615" y="86664"/>
                </a:lnTo>
                <a:lnTo>
                  <a:pt x="296964" y="76504"/>
                </a:lnTo>
                <a:lnTo>
                  <a:pt x="295376" y="75082"/>
                </a:lnTo>
                <a:lnTo>
                  <a:pt x="289725" y="70002"/>
                </a:lnTo>
                <a:lnTo>
                  <a:pt x="287921" y="69494"/>
                </a:lnTo>
                <a:lnTo>
                  <a:pt x="280454" y="67424"/>
                </a:lnTo>
                <a:lnTo>
                  <a:pt x="268655" y="69037"/>
                </a:lnTo>
                <a:lnTo>
                  <a:pt x="253263" y="69494"/>
                </a:lnTo>
                <a:lnTo>
                  <a:pt x="241033" y="62801"/>
                </a:lnTo>
                <a:lnTo>
                  <a:pt x="235508" y="53467"/>
                </a:lnTo>
                <a:lnTo>
                  <a:pt x="235508" y="155854"/>
                </a:lnTo>
                <a:lnTo>
                  <a:pt x="229171" y="186842"/>
                </a:lnTo>
                <a:lnTo>
                  <a:pt x="212077" y="211696"/>
                </a:lnTo>
                <a:lnTo>
                  <a:pt x="186512" y="228180"/>
                </a:lnTo>
                <a:lnTo>
                  <a:pt x="154787" y="234061"/>
                </a:lnTo>
                <a:lnTo>
                  <a:pt x="124333" y="227799"/>
                </a:lnTo>
                <a:lnTo>
                  <a:pt x="99390" y="211023"/>
                </a:lnTo>
                <a:lnTo>
                  <a:pt x="82524" y="186232"/>
                </a:lnTo>
                <a:lnTo>
                  <a:pt x="77355" y="161340"/>
                </a:lnTo>
                <a:lnTo>
                  <a:pt x="76263" y="155854"/>
                </a:lnTo>
                <a:lnTo>
                  <a:pt x="82562" y="125145"/>
                </a:lnTo>
                <a:lnTo>
                  <a:pt x="99885" y="99466"/>
                </a:lnTo>
                <a:lnTo>
                  <a:pt x="125349" y="81813"/>
                </a:lnTo>
                <a:lnTo>
                  <a:pt x="142786" y="77990"/>
                </a:lnTo>
                <a:lnTo>
                  <a:pt x="156095" y="75082"/>
                </a:lnTo>
                <a:lnTo>
                  <a:pt x="186512" y="81419"/>
                </a:lnTo>
                <a:lnTo>
                  <a:pt x="211874" y="99009"/>
                </a:lnTo>
                <a:lnTo>
                  <a:pt x="229196" y="124828"/>
                </a:lnTo>
                <a:lnTo>
                  <a:pt x="229260" y="125145"/>
                </a:lnTo>
                <a:lnTo>
                  <a:pt x="235508" y="155854"/>
                </a:lnTo>
                <a:lnTo>
                  <a:pt x="235508" y="53467"/>
                </a:lnTo>
                <a:lnTo>
                  <a:pt x="233934" y="50800"/>
                </a:lnTo>
                <a:lnTo>
                  <a:pt x="233972" y="35356"/>
                </a:lnTo>
                <a:lnTo>
                  <a:pt x="234480" y="29387"/>
                </a:lnTo>
                <a:lnTo>
                  <a:pt x="234492" y="29133"/>
                </a:lnTo>
                <a:lnTo>
                  <a:pt x="234950" y="23825"/>
                </a:lnTo>
                <a:lnTo>
                  <a:pt x="203822" y="1143"/>
                </a:lnTo>
                <a:lnTo>
                  <a:pt x="193217" y="0"/>
                </a:lnTo>
                <a:lnTo>
                  <a:pt x="183502" y="3314"/>
                </a:lnTo>
                <a:lnTo>
                  <a:pt x="174967" y="12966"/>
                </a:lnTo>
                <a:lnTo>
                  <a:pt x="163893" y="25019"/>
                </a:lnTo>
                <a:lnTo>
                  <a:pt x="150609" y="29387"/>
                </a:lnTo>
                <a:lnTo>
                  <a:pt x="137083" y="25869"/>
                </a:lnTo>
                <a:lnTo>
                  <a:pt x="125374" y="14312"/>
                </a:lnTo>
                <a:lnTo>
                  <a:pt x="116725" y="5207"/>
                </a:lnTo>
                <a:lnTo>
                  <a:pt x="107581" y="2501"/>
                </a:lnTo>
                <a:lnTo>
                  <a:pt x="70802" y="20332"/>
                </a:lnTo>
                <a:lnTo>
                  <a:pt x="67437" y="29133"/>
                </a:lnTo>
                <a:lnTo>
                  <a:pt x="67475" y="29387"/>
                </a:lnTo>
                <a:lnTo>
                  <a:pt x="69672" y="41668"/>
                </a:lnTo>
                <a:lnTo>
                  <a:pt x="70866" y="57023"/>
                </a:lnTo>
                <a:lnTo>
                  <a:pt x="64008" y="69799"/>
                </a:lnTo>
                <a:lnTo>
                  <a:pt x="51396" y="77597"/>
                </a:lnTo>
                <a:lnTo>
                  <a:pt x="35331" y="77990"/>
                </a:lnTo>
                <a:lnTo>
                  <a:pt x="22809" y="77343"/>
                </a:lnTo>
                <a:lnTo>
                  <a:pt x="14325" y="81661"/>
                </a:lnTo>
                <a:lnTo>
                  <a:pt x="0" y="120675"/>
                </a:lnTo>
                <a:lnTo>
                  <a:pt x="4000" y="129298"/>
                </a:lnTo>
                <a:lnTo>
                  <a:pt x="14439" y="135559"/>
                </a:lnTo>
                <a:lnTo>
                  <a:pt x="22783" y="139573"/>
                </a:lnTo>
                <a:lnTo>
                  <a:pt x="27800" y="144983"/>
                </a:lnTo>
                <a:lnTo>
                  <a:pt x="29641" y="152146"/>
                </a:lnTo>
                <a:lnTo>
                  <a:pt x="28511" y="161340"/>
                </a:lnTo>
                <a:lnTo>
                  <a:pt x="30022" y="169329"/>
                </a:lnTo>
                <a:lnTo>
                  <a:pt x="28651" y="176110"/>
                </a:lnTo>
                <a:lnTo>
                  <a:pt x="24117" y="181749"/>
                </a:lnTo>
                <a:lnTo>
                  <a:pt x="16357" y="186232"/>
                </a:lnTo>
                <a:lnTo>
                  <a:pt x="15468" y="186842"/>
                </a:lnTo>
                <a:lnTo>
                  <a:pt x="6121" y="193560"/>
                </a:lnTo>
                <a:lnTo>
                  <a:pt x="3225" y="202577"/>
                </a:lnTo>
                <a:lnTo>
                  <a:pt x="5105" y="212674"/>
                </a:lnTo>
                <a:lnTo>
                  <a:pt x="29959" y="243928"/>
                </a:lnTo>
                <a:lnTo>
                  <a:pt x="42316" y="242277"/>
                </a:lnTo>
                <a:lnTo>
                  <a:pt x="58051" y="241427"/>
                </a:lnTo>
                <a:lnTo>
                  <a:pt x="71145" y="248005"/>
                </a:lnTo>
                <a:lnTo>
                  <a:pt x="79006" y="259791"/>
                </a:lnTo>
                <a:lnTo>
                  <a:pt x="79006" y="274612"/>
                </a:lnTo>
                <a:lnTo>
                  <a:pt x="77406" y="287147"/>
                </a:lnTo>
                <a:lnTo>
                  <a:pt x="80975" y="295668"/>
                </a:lnTo>
                <a:lnTo>
                  <a:pt x="88442" y="301561"/>
                </a:lnTo>
                <a:lnTo>
                  <a:pt x="98526" y="306247"/>
                </a:lnTo>
                <a:lnTo>
                  <a:pt x="109867" y="310121"/>
                </a:lnTo>
                <a:lnTo>
                  <a:pt x="120180" y="310857"/>
                </a:lnTo>
                <a:lnTo>
                  <a:pt x="129374" y="306908"/>
                </a:lnTo>
                <a:lnTo>
                  <a:pt x="137375" y="296684"/>
                </a:lnTo>
                <a:lnTo>
                  <a:pt x="147815" y="284746"/>
                </a:lnTo>
                <a:lnTo>
                  <a:pt x="160870" y="280670"/>
                </a:lnTo>
                <a:lnTo>
                  <a:pt x="174548" y="284454"/>
                </a:lnTo>
                <a:lnTo>
                  <a:pt x="196215" y="305054"/>
                </a:lnTo>
                <a:lnTo>
                  <a:pt x="195973" y="305054"/>
                </a:lnTo>
                <a:lnTo>
                  <a:pt x="206273" y="307378"/>
                </a:lnTo>
                <a:lnTo>
                  <a:pt x="242658" y="288531"/>
                </a:lnTo>
                <a:lnTo>
                  <a:pt x="244754" y="280670"/>
                </a:lnTo>
                <a:lnTo>
                  <a:pt x="244970" y="279882"/>
                </a:lnTo>
                <a:lnTo>
                  <a:pt x="242455" y="268376"/>
                </a:lnTo>
                <a:lnTo>
                  <a:pt x="241325" y="253873"/>
                </a:lnTo>
                <a:lnTo>
                  <a:pt x="247942" y="241427"/>
                </a:lnTo>
                <a:lnTo>
                  <a:pt x="259168" y="234061"/>
                </a:lnTo>
                <a:lnTo>
                  <a:pt x="259880" y="233591"/>
                </a:lnTo>
                <a:lnTo>
                  <a:pt x="274739" y="232918"/>
                </a:lnTo>
                <a:lnTo>
                  <a:pt x="287578" y="233794"/>
                </a:lnTo>
                <a:lnTo>
                  <a:pt x="289547" y="232918"/>
                </a:lnTo>
                <a:lnTo>
                  <a:pt x="311442" y="199618"/>
                </a:lnTo>
                <a:lnTo>
                  <a:pt x="311531" y="193560"/>
                </a:lnTo>
                <a:lnTo>
                  <a:pt x="311594" y="189953"/>
                </a:lnTo>
                <a:close/>
              </a:path>
              <a:path extrusionOk="0" h="353060" w="770889">
                <a:moveTo>
                  <a:pt x="770864" y="301726"/>
                </a:moveTo>
                <a:lnTo>
                  <a:pt x="768159" y="274955"/>
                </a:lnTo>
                <a:lnTo>
                  <a:pt x="757326" y="246494"/>
                </a:lnTo>
                <a:lnTo>
                  <a:pt x="757326" y="352539"/>
                </a:lnTo>
                <a:lnTo>
                  <a:pt x="766800" y="327393"/>
                </a:lnTo>
                <a:lnTo>
                  <a:pt x="770864" y="30172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576193" y="1493613"/>
            <a:ext cx="446864" cy="53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7569237" y="1407707"/>
            <a:ext cx="507452" cy="51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935437" y="1458613"/>
            <a:ext cx="427163" cy="47053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/>
          <p:nvPr/>
        </p:nvSpPr>
        <p:spPr>
          <a:xfrm>
            <a:off x="4109847" y="2132981"/>
            <a:ext cx="300990" cy="199072"/>
          </a:xfrm>
          <a:custGeom>
            <a:rect b="b" l="l" r="r" t="t"/>
            <a:pathLst>
              <a:path extrusionOk="0" h="398145" w="601979">
                <a:moveTo>
                  <a:pt x="36907" y="397666"/>
                </a:moveTo>
                <a:lnTo>
                  <a:pt x="27558" y="397638"/>
                </a:lnTo>
                <a:lnTo>
                  <a:pt x="22445" y="397583"/>
                </a:lnTo>
                <a:lnTo>
                  <a:pt x="0" y="373372"/>
                </a:lnTo>
                <a:lnTo>
                  <a:pt x="757" y="363175"/>
                </a:lnTo>
                <a:lnTo>
                  <a:pt x="156270" y="144562"/>
                </a:lnTo>
                <a:lnTo>
                  <a:pt x="178369" y="136316"/>
                </a:lnTo>
                <a:lnTo>
                  <a:pt x="182305" y="136937"/>
                </a:lnTo>
                <a:lnTo>
                  <a:pt x="189897" y="139947"/>
                </a:lnTo>
                <a:lnTo>
                  <a:pt x="193190" y="142191"/>
                </a:lnTo>
                <a:lnTo>
                  <a:pt x="301397" y="257807"/>
                </a:lnTo>
                <a:lnTo>
                  <a:pt x="507176" y="54619"/>
                </a:lnTo>
                <a:lnTo>
                  <a:pt x="437693" y="54619"/>
                </a:lnTo>
                <a:lnTo>
                  <a:pt x="411043" y="30881"/>
                </a:lnTo>
                <a:lnTo>
                  <a:pt x="411043" y="23752"/>
                </a:lnTo>
                <a:lnTo>
                  <a:pt x="577843" y="0"/>
                </a:lnTo>
                <a:lnTo>
                  <a:pt x="581337" y="682"/>
                </a:lnTo>
                <a:lnTo>
                  <a:pt x="601621" y="23694"/>
                </a:lnTo>
                <a:lnTo>
                  <a:pt x="601618" y="163844"/>
                </a:lnTo>
                <a:lnTo>
                  <a:pt x="601708" y="167522"/>
                </a:lnTo>
                <a:lnTo>
                  <a:pt x="577995" y="191816"/>
                </a:lnTo>
                <a:lnTo>
                  <a:pt x="570637" y="191816"/>
                </a:lnTo>
                <a:lnTo>
                  <a:pt x="546925" y="167522"/>
                </a:lnTo>
                <a:lnTo>
                  <a:pt x="547014" y="163844"/>
                </a:lnTo>
                <a:lnTo>
                  <a:pt x="547014" y="92121"/>
                </a:lnTo>
                <a:lnTo>
                  <a:pt x="319828" y="316379"/>
                </a:lnTo>
                <a:lnTo>
                  <a:pt x="314422" y="321935"/>
                </a:lnTo>
                <a:lnTo>
                  <a:pt x="307846" y="324548"/>
                </a:lnTo>
                <a:lnTo>
                  <a:pt x="300101" y="324219"/>
                </a:lnTo>
                <a:lnTo>
                  <a:pt x="292408" y="324079"/>
                </a:lnTo>
                <a:lnTo>
                  <a:pt x="285939" y="321193"/>
                </a:lnTo>
                <a:lnTo>
                  <a:pt x="280694" y="315563"/>
                </a:lnTo>
                <a:lnTo>
                  <a:pt x="178828" y="206770"/>
                </a:lnTo>
                <a:lnTo>
                  <a:pt x="49748" y="386279"/>
                </a:lnTo>
                <a:lnTo>
                  <a:pt x="44304" y="393879"/>
                </a:lnTo>
                <a:lnTo>
                  <a:pt x="36907" y="39766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0" name="Google Shape;140;p17"/>
          <p:cNvSpPr/>
          <p:nvPr/>
        </p:nvSpPr>
        <p:spPr>
          <a:xfrm>
            <a:off x="4055374" y="2487951"/>
            <a:ext cx="409575" cy="54610"/>
          </a:xfrm>
          <a:custGeom>
            <a:rect b="b" l="l" r="r" t="t"/>
            <a:pathLst>
              <a:path extrusionOk="0" h="109220" w="819150">
                <a:moveTo>
                  <a:pt x="742611" y="109219"/>
                </a:moveTo>
                <a:lnTo>
                  <a:pt x="76538" y="109219"/>
                </a:lnTo>
                <a:lnTo>
                  <a:pt x="71213" y="108689"/>
                </a:lnTo>
                <a:lnTo>
                  <a:pt x="31958" y="92402"/>
                </a:lnTo>
                <a:lnTo>
                  <a:pt x="4200" y="53676"/>
                </a:lnTo>
                <a:lnTo>
                  <a:pt x="0" y="0"/>
                </a:lnTo>
                <a:lnTo>
                  <a:pt x="819150" y="0"/>
                </a:lnTo>
                <a:lnTo>
                  <a:pt x="816506" y="48557"/>
                </a:lnTo>
                <a:lnTo>
                  <a:pt x="791327" y="89006"/>
                </a:lnTo>
                <a:lnTo>
                  <a:pt x="747936" y="108689"/>
                </a:lnTo>
                <a:lnTo>
                  <a:pt x="742611" y="1092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41" name="Google Shape;141;p1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4082676" y="2378735"/>
            <a:ext cx="95570" cy="8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4212380" y="2324121"/>
            <a:ext cx="95568" cy="136525"/>
          </a:xfrm>
          <a:custGeom>
            <a:rect b="b" l="l" r="r" t="t"/>
            <a:pathLst>
              <a:path extrusionOk="0" h="273050" w="191134">
                <a:moveTo>
                  <a:pt x="191124" y="273055"/>
                </a:moveTo>
                <a:lnTo>
                  <a:pt x="0" y="273055"/>
                </a:lnTo>
                <a:lnTo>
                  <a:pt x="3" y="51035"/>
                </a:lnTo>
                <a:lnTo>
                  <a:pt x="18540" y="13482"/>
                </a:lnTo>
                <a:lnTo>
                  <a:pt x="54604" y="0"/>
                </a:lnTo>
                <a:lnTo>
                  <a:pt x="140104" y="4"/>
                </a:lnTo>
                <a:lnTo>
                  <a:pt x="177652" y="18552"/>
                </a:lnTo>
                <a:lnTo>
                  <a:pt x="191124" y="2730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3" name="Google Shape;143;p17"/>
          <p:cNvSpPr/>
          <p:nvPr/>
        </p:nvSpPr>
        <p:spPr>
          <a:xfrm>
            <a:off x="4342076" y="2269516"/>
            <a:ext cx="95568" cy="191135"/>
          </a:xfrm>
          <a:custGeom>
            <a:rect b="b" l="l" r="r" t="t"/>
            <a:pathLst>
              <a:path extrusionOk="0" h="382270" w="191134">
                <a:moveTo>
                  <a:pt x="191140" y="382264"/>
                </a:moveTo>
                <a:lnTo>
                  <a:pt x="0" y="382264"/>
                </a:lnTo>
                <a:lnTo>
                  <a:pt x="4" y="51020"/>
                </a:lnTo>
                <a:lnTo>
                  <a:pt x="18546" y="13477"/>
                </a:lnTo>
                <a:lnTo>
                  <a:pt x="54604" y="0"/>
                </a:lnTo>
                <a:lnTo>
                  <a:pt x="140104" y="3"/>
                </a:lnTo>
                <a:lnTo>
                  <a:pt x="177657" y="18540"/>
                </a:lnTo>
                <a:lnTo>
                  <a:pt x="191140" y="3822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4" name="Google Shape;144;p17"/>
          <p:cNvSpPr/>
          <p:nvPr/>
        </p:nvSpPr>
        <p:spPr>
          <a:xfrm>
            <a:off x="3309108" y="2124254"/>
            <a:ext cx="399415" cy="457200"/>
          </a:xfrm>
          <a:custGeom>
            <a:rect b="b" l="l" r="r" t="t"/>
            <a:pathLst>
              <a:path extrusionOk="0" h="914400" w="798829">
                <a:moveTo>
                  <a:pt x="530254" y="319507"/>
                </a:moveTo>
                <a:lnTo>
                  <a:pt x="479201" y="310521"/>
                </a:lnTo>
                <a:lnTo>
                  <a:pt x="454298" y="260289"/>
                </a:lnTo>
                <a:lnTo>
                  <a:pt x="435162" y="220422"/>
                </a:lnTo>
                <a:lnTo>
                  <a:pt x="407835" y="185975"/>
                </a:lnTo>
                <a:lnTo>
                  <a:pt x="373588" y="158232"/>
                </a:lnTo>
                <a:lnTo>
                  <a:pt x="381535" y="109253"/>
                </a:lnTo>
                <a:lnTo>
                  <a:pt x="404114" y="65398"/>
                </a:lnTo>
                <a:lnTo>
                  <a:pt x="438014" y="31378"/>
                </a:lnTo>
                <a:lnTo>
                  <a:pt x="480988" y="8714"/>
                </a:lnTo>
                <a:lnTo>
                  <a:pt x="530254" y="0"/>
                </a:lnTo>
                <a:lnTo>
                  <a:pt x="580254" y="8142"/>
                </a:lnTo>
                <a:lnTo>
                  <a:pt x="623675" y="30818"/>
                </a:lnTo>
                <a:lnTo>
                  <a:pt x="657913" y="65398"/>
                </a:lnTo>
                <a:lnTo>
                  <a:pt x="680364" y="109253"/>
                </a:lnTo>
                <a:lnTo>
                  <a:pt x="688426" y="159753"/>
                </a:lnTo>
                <a:lnTo>
                  <a:pt x="680364" y="210254"/>
                </a:lnTo>
                <a:lnTo>
                  <a:pt x="657913" y="254108"/>
                </a:lnTo>
                <a:lnTo>
                  <a:pt x="623675" y="288688"/>
                </a:lnTo>
                <a:lnTo>
                  <a:pt x="580254" y="311364"/>
                </a:lnTo>
                <a:lnTo>
                  <a:pt x="530254" y="319507"/>
                </a:lnTo>
                <a:close/>
              </a:path>
              <a:path extrusionOk="0" h="914400" w="798829">
                <a:moveTo>
                  <a:pt x="269646" y="483825"/>
                </a:moveTo>
                <a:lnTo>
                  <a:pt x="219645" y="475682"/>
                </a:lnTo>
                <a:lnTo>
                  <a:pt x="176225" y="453006"/>
                </a:lnTo>
                <a:lnTo>
                  <a:pt x="141987" y="418427"/>
                </a:lnTo>
                <a:lnTo>
                  <a:pt x="119536" y="374572"/>
                </a:lnTo>
                <a:lnTo>
                  <a:pt x="111473" y="324071"/>
                </a:lnTo>
                <a:lnTo>
                  <a:pt x="119536" y="273571"/>
                </a:lnTo>
                <a:lnTo>
                  <a:pt x="141987" y="229716"/>
                </a:lnTo>
                <a:lnTo>
                  <a:pt x="176225" y="195136"/>
                </a:lnTo>
                <a:lnTo>
                  <a:pt x="219645" y="172461"/>
                </a:lnTo>
                <a:lnTo>
                  <a:pt x="269646" y="164318"/>
                </a:lnTo>
                <a:lnTo>
                  <a:pt x="319646" y="172461"/>
                </a:lnTo>
                <a:lnTo>
                  <a:pt x="363067" y="195136"/>
                </a:lnTo>
                <a:lnTo>
                  <a:pt x="397305" y="229716"/>
                </a:lnTo>
                <a:lnTo>
                  <a:pt x="419756" y="273571"/>
                </a:lnTo>
                <a:lnTo>
                  <a:pt x="427818" y="324071"/>
                </a:lnTo>
                <a:lnTo>
                  <a:pt x="419756" y="374572"/>
                </a:lnTo>
                <a:lnTo>
                  <a:pt x="397305" y="418427"/>
                </a:lnTo>
                <a:lnTo>
                  <a:pt x="363067" y="453006"/>
                </a:lnTo>
                <a:lnTo>
                  <a:pt x="319646" y="475682"/>
                </a:lnTo>
                <a:lnTo>
                  <a:pt x="269646" y="483825"/>
                </a:lnTo>
                <a:close/>
              </a:path>
              <a:path extrusionOk="0" h="914400" w="798829">
                <a:moveTo>
                  <a:pt x="575446" y="748560"/>
                </a:moveTo>
                <a:lnTo>
                  <a:pt x="575446" y="698352"/>
                </a:lnTo>
                <a:lnTo>
                  <a:pt x="569630" y="645298"/>
                </a:lnTo>
                <a:lnTo>
                  <a:pt x="553017" y="596470"/>
                </a:lnTo>
                <a:lnTo>
                  <a:pt x="526864" y="553052"/>
                </a:lnTo>
                <a:lnTo>
                  <a:pt x="492426" y="516227"/>
                </a:lnTo>
                <a:lnTo>
                  <a:pt x="450958" y="487178"/>
                </a:lnTo>
                <a:lnTo>
                  <a:pt x="403716" y="467089"/>
                </a:lnTo>
                <a:lnTo>
                  <a:pt x="428171" y="438419"/>
                </a:lnTo>
                <a:lnTo>
                  <a:pt x="446837" y="405470"/>
                </a:lnTo>
                <a:lnTo>
                  <a:pt x="459006" y="369097"/>
                </a:lnTo>
                <a:lnTo>
                  <a:pt x="463972" y="330157"/>
                </a:lnTo>
                <a:lnTo>
                  <a:pt x="596535" y="330157"/>
                </a:lnTo>
                <a:lnTo>
                  <a:pt x="642817" y="335542"/>
                </a:lnTo>
                <a:lnTo>
                  <a:pt x="685304" y="350881"/>
                </a:lnTo>
                <a:lnTo>
                  <a:pt x="722784" y="374949"/>
                </a:lnTo>
                <a:lnTo>
                  <a:pt x="754045" y="406523"/>
                </a:lnTo>
                <a:lnTo>
                  <a:pt x="777875" y="444378"/>
                </a:lnTo>
                <a:lnTo>
                  <a:pt x="793023" y="487178"/>
                </a:lnTo>
                <a:lnTo>
                  <a:pt x="798394" y="534033"/>
                </a:lnTo>
                <a:lnTo>
                  <a:pt x="798394" y="698352"/>
                </a:lnTo>
                <a:lnTo>
                  <a:pt x="796888" y="698352"/>
                </a:lnTo>
                <a:lnTo>
                  <a:pt x="786343" y="704438"/>
                </a:lnTo>
                <a:lnTo>
                  <a:pt x="769913" y="711332"/>
                </a:lnTo>
                <a:lnTo>
                  <a:pt x="728346" y="725358"/>
                </a:lnTo>
                <a:lnTo>
                  <a:pt x="663053" y="739954"/>
                </a:lnTo>
                <a:lnTo>
                  <a:pt x="575446" y="748560"/>
                </a:lnTo>
                <a:close/>
              </a:path>
              <a:path extrusionOk="0" h="914400" w="798829">
                <a:moveTo>
                  <a:pt x="284710" y="914400"/>
                </a:moveTo>
                <a:lnTo>
                  <a:pt x="245571" y="913456"/>
                </a:lnTo>
                <a:lnTo>
                  <a:pt x="203587" y="910399"/>
                </a:lnTo>
                <a:lnTo>
                  <a:pt x="158925" y="904890"/>
                </a:lnTo>
                <a:lnTo>
                  <a:pt x="111752" y="896593"/>
                </a:lnTo>
                <a:lnTo>
                  <a:pt x="62236" y="885168"/>
                </a:lnTo>
                <a:lnTo>
                  <a:pt x="0" y="867234"/>
                </a:lnTo>
                <a:lnTo>
                  <a:pt x="0" y="698352"/>
                </a:lnTo>
                <a:lnTo>
                  <a:pt x="5331" y="651608"/>
                </a:lnTo>
                <a:lnTo>
                  <a:pt x="20518" y="608696"/>
                </a:lnTo>
                <a:lnTo>
                  <a:pt x="44349" y="570841"/>
                </a:lnTo>
                <a:lnTo>
                  <a:pt x="75610" y="539268"/>
                </a:lnTo>
                <a:lnTo>
                  <a:pt x="113090" y="515199"/>
                </a:lnTo>
                <a:lnTo>
                  <a:pt x="155578" y="499860"/>
                </a:lnTo>
                <a:lnTo>
                  <a:pt x="201859" y="494475"/>
                </a:lnTo>
                <a:lnTo>
                  <a:pt x="335928" y="494475"/>
                </a:lnTo>
                <a:lnTo>
                  <a:pt x="382205" y="499860"/>
                </a:lnTo>
                <a:lnTo>
                  <a:pt x="424661" y="515199"/>
                </a:lnTo>
                <a:lnTo>
                  <a:pt x="462057" y="539268"/>
                </a:lnTo>
                <a:lnTo>
                  <a:pt x="493156" y="570841"/>
                </a:lnTo>
                <a:lnTo>
                  <a:pt x="516718" y="608696"/>
                </a:lnTo>
                <a:lnTo>
                  <a:pt x="531506" y="651608"/>
                </a:lnTo>
                <a:lnTo>
                  <a:pt x="536279" y="698352"/>
                </a:lnTo>
                <a:lnTo>
                  <a:pt x="536279" y="862670"/>
                </a:lnTo>
                <a:lnTo>
                  <a:pt x="534773" y="862670"/>
                </a:lnTo>
                <a:lnTo>
                  <a:pt x="524228" y="868756"/>
                </a:lnTo>
                <a:lnTo>
                  <a:pt x="511177" y="874671"/>
                </a:lnTo>
                <a:lnTo>
                  <a:pt x="479831" y="886137"/>
                </a:lnTo>
                <a:lnTo>
                  <a:pt x="431060" y="899209"/>
                </a:lnTo>
                <a:lnTo>
                  <a:pt x="365730" y="909945"/>
                </a:lnTo>
                <a:lnTo>
                  <a:pt x="284710" y="9144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5" name="Google Shape;145;p17"/>
          <p:cNvSpPr/>
          <p:nvPr/>
        </p:nvSpPr>
        <p:spPr>
          <a:xfrm>
            <a:off x="4055371" y="3493643"/>
            <a:ext cx="509588" cy="358140"/>
          </a:xfrm>
          <a:custGeom>
            <a:rect b="b" l="l" r="r" t="t"/>
            <a:pathLst>
              <a:path extrusionOk="0" h="716279" w="1019175">
                <a:moveTo>
                  <a:pt x="344716" y="365417"/>
                </a:moveTo>
                <a:lnTo>
                  <a:pt x="0" y="52209"/>
                </a:lnTo>
                <a:lnTo>
                  <a:pt x="0" y="671169"/>
                </a:lnTo>
                <a:lnTo>
                  <a:pt x="344716" y="365417"/>
                </a:lnTo>
                <a:close/>
              </a:path>
              <a:path extrusionOk="0" h="716279" w="1019175">
                <a:moveTo>
                  <a:pt x="1011682" y="693534"/>
                </a:moveTo>
                <a:lnTo>
                  <a:pt x="636981" y="395249"/>
                </a:lnTo>
                <a:lnTo>
                  <a:pt x="509587" y="499643"/>
                </a:lnTo>
                <a:lnTo>
                  <a:pt x="382193" y="395249"/>
                </a:lnTo>
                <a:lnTo>
                  <a:pt x="7493" y="701001"/>
                </a:lnTo>
                <a:lnTo>
                  <a:pt x="30911" y="711250"/>
                </a:lnTo>
                <a:lnTo>
                  <a:pt x="44373" y="714629"/>
                </a:lnTo>
                <a:lnTo>
                  <a:pt x="59956" y="715911"/>
                </a:lnTo>
                <a:lnTo>
                  <a:pt x="959218" y="715911"/>
                </a:lnTo>
                <a:lnTo>
                  <a:pt x="974801" y="714514"/>
                </a:lnTo>
                <a:lnTo>
                  <a:pt x="988263" y="710311"/>
                </a:lnTo>
                <a:lnTo>
                  <a:pt x="1000328" y="703326"/>
                </a:lnTo>
                <a:lnTo>
                  <a:pt x="1011682" y="693534"/>
                </a:lnTo>
                <a:close/>
              </a:path>
              <a:path extrusionOk="0" h="716279" w="1019175">
                <a:moveTo>
                  <a:pt x="1011682" y="22377"/>
                </a:moveTo>
                <a:lnTo>
                  <a:pt x="1000328" y="12585"/>
                </a:lnTo>
                <a:lnTo>
                  <a:pt x="988263" y="5600"/>
                </a:lnTo>
                <a:lnTo>
                  <a:pt x="974801" y="1397"/>
                </a:lnTo>
                <a:lnTo>
                  <a:pt x="959218" y="0"/>
                </a:lnTo>
                <a:lnTo>
                  <a:pt x="59956" y="0"/>
                </a:lnTo>
                <a:lnTo>
                  <a:pt x="44373" y="1397"/>
                </a:lnTo>
                <a:lnTo>
                  <a:pt x="30911" y="5600"/>
                </a:lnTo>
                <a:lnTo>
                  <a:pt x="18846" y="12585"/>
                </a:lnTo>
                <a:lnTo>
                  <a:pt x="7493" y="22377"/>
                </a:lnTo>
                <a:lnTo>
                  <a:pt x="509587" y="365417"/>
                </a:lnTo>
                <a:lnTo>
                  <a:pt x="1011682" y="22377"/>
                </a:lnTo>
                <a:close/>
              </a:path>
              <a:path extrusionOk="0" h="716279" w="1019175">
                <a:moveTo>
                  <a:pt x="1019175" y="52209"/>
                </a:moveTo>
                <a:lnTo>
                  <a:pt x="674458" y="365417"/>
                </a:lnTo>
                <a:lnTo>
                  <a:pt x="1019175" y="671169"/>
                </a:lnTo>
                <a:lnTo>
                  <a:pt x="1019175" y="5220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6" name="Google Shape;146;p17"/>
          <p:cNvSpPr/>
          <p:nvPr/>
        </p:nvSpPr>
        <p:spPr>
          <a:xfrm>
            <a:off x="3216548" y="3470821"/>
            <a:ext cx="523875" cy="385128"/>
          </a:xfrm>
          <a:custGeom>
            <a:rect b="b" l="l" r="r" t="t"/>
            <a:pathLst>
              <a:path extrusionOk="0" h="770254" w="1047750">
                <a:moveTo>
                  <a:pt x="1012812" y="585914"/>
                </a:moveTo>
                <a:lnTo>
                  <a:pt x="963930" y="612546"/>
                </a:lnTo>
                <a:lnTo>
                  <a:pt x="910170" y="627341"/>
                </a:lnTo>
                <a:lnTo>
                  <a:pt x="873112" y="630174"/>
                </a:lnTo>
                <a:lnTo>
                  <a:pt x="558787" y="630174"/>
                </a:lnTo>
                <a:lnTo>
                  <a:pt x="558787" y="647661"/>
                </a:lnTo>
                <a:lnTo>
                  <a:pt x="533095" y="682612"/>
                </a:lnTo>
                <a:lnTo>
                  <a:pt x="528574" y="683526"/>
                </a:lnTo>
                <a:lnTo>
                  <a:pt x="519163" y="683526"/>
                </a:lnTo>
                <a:lnTo>
                  <a:pt x="489635" y="656932"/>
                </a:lnTo>
                <a:lnTo>
                  <a:pt x="488823" y="652386"/>
                </a:lnTo>
                <a:lnTo>
                  <a:pt x="488937" y="647661"/>
                </a:lnTo>
                <a:lnTo>
                  <a:pt x="488937" y="630174"/>
                </a:lnTo>
                <a:lnTo>
                  <a:pt x="174612" y="630174"/>
                </a:lnTo>
                <a:lnTo>
                  <a:pt x="155981" y="629462"/>
                </a:lnTo>
                <a:lnTo>
                  <a:pt x="101371" y="618858"/>
                </a:lnTo>
                <a:lnTo>
                  <a:pt x="50584" y="596087"/>
                </a:lnTo>
                <a:lnTo>
                  <a:pt x="34925" y="585914"/>
                </a:lnTo>
                <a:lnTo>
                  <a:pt x="34937" y="672058"/>
                </a:lnTo>
                <a:lnTo>
                  <a:pt x="45567" y="711708"/>
                </a:lnTo>
                <a:lnTo>
                  <a:pt x="70510" y="744270"/>
                </a:lnTo>
                <a:lnTo>
                  <a:pt x="105981" y="764806"/>
                </a:lnTo>
                <a:lnTo>
                  <a:pt x="132829" y="770191"/>
                </a:lnTo>
                <a:lnTo>
                  <a:pt x="914920" y="770191"/>
                </a:lnTo>
                <a:lnTo>
                  <a:pt x="954468" y="759523"/>
                </a:lnTo>
                <a:lnTo>
                  <a:pt x="986967" y="734529"/>
                </a:lnTo>
                <a:lnTo>
                  <a:pt x="1007452" y="698969"/>
                </a:lnTo>
                <a:lnTo>
                  <a:pt x="1012812" y="672058"/>
                </a:lnTo>
                <a:lnTo>
                  <a:pt x="1012812" y="585914"/>
                </a:lnTo>
                <a:close/>
              </a:path>
              <a:path extrusionOk="0" h="770254" w="1047750">
                <a:moveTo>
                  <a:pt x="1047750" y="170395"/>
                </a:moveTo>
                <a:lnTo>
                  <a:pt x="1021880" y="140919"/>
                </a:lnTo>
                <a:lnTo>
                  <a:pt x="1017435" y="140042"/>
                </a:lnTo>
                <a:lnTo>
                  <a:pt x="768337" y="140042"/>
                </a:lnTo>
                <a:lnTo>
                  <a:pt x="768324" y="98132"/>
                </a:lnTo>
                <a:lnTo>
                  <a:pt x="757694" y="58483"/>
                </a:lnTo>
                <a:lnTo>
                  <a:pt x="732751" y="25908"/>
                </a:lnTo>
                <a:lnTo>
                  <a:pt x="698487" y="5880"/>
                </a:lnTo>
                <a:lnTo>
                  <a:pt x="698487" y="100380"/>
                </a:lnTo>
                <a:lnTo>
                  <a:pt x="698487" y="140042"/>
                </a:lnTo>
                <a:lnTo>
                  <a:pt x="349250" y="140042"/>
                </a:lnTo>
                <a:lnTo>
                  <a:pt x="349262" y="100380"/>
                </a:lnTo>
                <a:lnTo>
                  <a:pt x="375081" y="70904"/>
                </a:lnTo>
                <a:lnTo>
                  <a:pt x="379539" y="70015"/>
                </a:lnTo>
                <a:lnTo>
                  <a:pt x="668185" y="70015"/>
                </a:lnTo>
                <a:lnTo>
                  <a:pt x="697598" y="95923"/>
                </a:lnTo>
                <a:lnTo>
                  <a:pt x="698487" y="100380"/>
                </a:lnTo>
                <a:lnTo>
                  <a:pt x="698487" y="5880"/>
                </a:lnTo>
                <a:lnTo>
                  <a:pt x="697280" y="5372"/>
                </a:lnTo>
                <a:lnTo>
                  <a:pt x="690740" y="3378"/>
                </a:lnTo>
                <a:lnTo>
                  <a:pt x="677252" y="685"/>
                </a:lnTo>
                <a:lnTo>
                  <a:pt x="670433" y="0"/>
                </a:lnTo>
                <a:lnTo>
                  <a:pt x="377304" y="0"/>
                </a:lnTo>
                <a:lnTo>
                  <a:pt x="337756" y="10655"/>
                </a:lnTo>
                <a:lnTo>
                  <a:pt x="305257" y="35661"/>
                </a:lnTo>
                <a:lnTo>
                  <a:pt x="284759" y="71221"/>
                </a:lnTo>
                <a:lnTo>
                  <a:pt x="279387" y="140042"/>
                </a:lnTo>
                <a:lnTo>
                  <a:pt x="30302" y="140042"/>
                </a:lnTo>
                <a:lnTo>
                  <a:pt x="889" y="165925"/>
                </a:lnTo>
                <a:lnTo>
                  <a:pt x="0" y="170395"/>
                </a:lnTo>
                <a:lnTo>
                  <a:pt x="0" y="385089"/>
                </a:lnTo>
                <a:lnTo>
                  <a:pt x="5270" y="427621"/>
                </a:lnTo>
                <a:lnTo>
                  <a:pt x="20675" y="467563"/>
                </a:lnTo>
                <a:lnTo>
                  <a:pt x="45288" y="502577"/>
                </a:lnTo>
                <a:lnTo>
                  <a:pt x="77647" y="530567"/>
                </a:lnTo>
                <a:lnTo>
                  <a:pt x="115824" y="549859"/>
                </a:lnTo>
                <a:lnTo>
                  <a:pt x="157505" y="559269"/>
                </a:lnTo>
                <a:lnTo>
                  <a:pt x="174612" y="560133"/>
                </a:lnTo>
                <a:lnTo>
                  <a:pt x="488937" y="560133"/>
                </a:lnTo>
                <a:lnTo>
                  <a:pt x="488823" y="537921"/>
                </a:lnTo>
                <a:lnTo>
                  <a:pt x="489635" y="533374"/>
                </a:lnTo>
                <a:lnTo>
                  <a:pt x="519163" y="506768"/>
                </a:lnTo>
                <a:lnTo>
                  <a:pt x="528574" y="506768"/>
                </a:lnTo>
                <a:lnTo>
                  <a:pt x="558088" y="533374"/>
                </a:lnTo>
                <a:lnTo>
                  <a:pt x="558901" y="537921"/>
                </a:lnTo>
                <a:lnTo>
                  <a:pt x="558787" y="560133"/>
                </a:lnTo>
                <a:lnTo>
                  <a:pt x="873112" y="560133"/>
                </a:lnTo>
                <a:lnTo>
                  <a:pt x="915530" y="554850"/>
                </a:lnTo>
                <a:lnTo>
                  <a:pt x="955395" y="539407"/>
                </a:lnTo>
                <a:lnTo>
                  <a:pt x="990320" y="514743"/>
                </a:lnTo>
                <a:lnTo>
                  <a:pt x="998461" y="506768"/>
                </a:lnTo>
                <a:lnTo>
                  <a:pt x="1002449" y="502577"/>
                </a:lnTo>
                <a:lnTo>
                  <a:pt x="1027061" y="467563"/>
                </a:lnTo>
                <a:lnTo>
                  <a:pt x="1042466" y="427621"/>
                </a:lnTo>
                <a:lnTo>
                  <a:pt x="1047750" y="385089"/>
                </a:lnTo>
                <a:lnTo>
                  <a:pt x="1047750" y="17039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7" name="Google Shape;147;p17"/>
          <p:cNvSpPr/>
          <p:nvPr/>
        </p:nvSpPr>
        <p:spPr>
          <a:xfrm>
            <a:off x="2629967" y="2176450"/>
            <a:ext cx="385763" cy="471488"/>
          </a:xfrm>
          <a:custGeom>
            <a:rect b="b" l="l" r="r" t="t"/>
            <a:pathLst>
              <a:path extrusionOk="0" h="942975" w="771525">
                <a:moveTo>
                  <a:pt x="278599" y="685800"/>
                </a:moveTo>
                <a:lnTo>
                  <a:pt x="171450" y="685800"/>
                </a:lnTo>
                <a:lnTo>
                  <a:pt x="171450" y="771525"/>
                </a:lnTo>
                <a:lnTo>
                  <a:pt x="278599" y="771525"/>
                </a:lnTo>
                <a:lnTo>
                  <a:pt x="278599" y="685800"/>
                </a:lnTo>
                <a:close/>
              </a:path>
              <a:path extrusionOk="0" h="942975" w="771525">
                <a:moveTo>
                  <a:pt x="278599" y="385762"/>
                </a:moveTo>
                <a:lnTo>
                  <a:pt x="171450" y="385762"/>
                </a:lnTo>
                <a:lnTo>
                  <a:pt x="171450" y="471487"/>
                </a:lnTo>
                <a:lnTo>
                  <a:pt x="278599" y="471487"/>
                </a:lnTo>
                <a:lnTo>
                  <a:pt x="278599" y="385762"/>
                </a:lnTo>
                <a:close/>
              </a:path>
              <a:path extrusionOk="0" h="942975" w="771525">
                <a:moveTo>
                  <a:pt x="771512" y="171450"/>
                </a:moveTo>
                <a:lnTo>
                  <a:pt x="759307" y="125006"/>
                </a:lnTo>
                <a:lnTo>
                  <a:pt x="730135" y="89331"/>
                </a:lnTo>
                <a:lnTo>
                  <a:pt x="690892" y="62077"/>
                </a:lnTo>
                <a:lnTo>
                  <a:pt x="685787" y="59524"/>
                </a:lnTo>
                <a:lnTo>
                  <a:pt x="685787" y="170357"/>
                </a:lnTo>
                <a:lnTo>
                  <a:pt x="685787" y="171450"/>
                </a:lnTo>
                <a:lnTo>
                  <a:pt x="685787" y="771525"/>
                </a:lnTo>
                <a:lnTo>
                  <a:pt x="685355" y="778802"/>
                </a:lnTo>
                <a:lnTo>
                  <a:pt x="649287" y="805942"/>
                </a:lnTo>
                <a:lnTo>
                  <a:pt x="613168" y="822325"/>
                </a:lnTo>
                <a:lnTo>
                  <a:pt x="576707" y="834034"/>
                </a:lnTo>
                <a:lnTo>
                  <a:pt x="535063" y="843699"/>
                </a:lnTo>
                <a:lnTo>
                  <a:pt x="488924" y="851014"/>
                </a:lnTo>
                <a:lnTo>
                  <a:pt x="438937" y="855637"/>
                </a:lnTo>
                <a:lnTo>
                  <a:pt x="385762" y="857250"/>
                </a:lnTo>
                <a:lnTo>
                  <a:pt x="332587" y="855637"/>
                </a:lnTo>
                <a:lnTo>
                  <a:pt x="282600" y="851014"/>
                </a:lnTo>
                <a:lnTo>
                  <a:pt x="236448" y="843699"/>
                </a:lnTo>
                <a:lnTo>
                  <a:pt x="194818" y="834034"/>
                </a:lnTo>
                <a:lnTo>
                  <a:pt x="158343" y="822325"/>
                </a:lnTo>
                <a:lnTo>
                  <a:pt x="122224" y="805942"/>
                </a:lnTo>
                <a:lnTo>
                  <a:pt x="86169" y="778802"/>
                </a:lnTo>
                <a:lnTo>
                  <a:pt x="85725" y="772617"/>
                </a:lnTo>
                <a:lnTo>
                  <a:pt x="85725" y="583425"/>
                </a:lnTo>
                <a:lnTo>
                  <a:pt x="103581" y="592378"/>
                </a:lnTo>
                <a:lnTo>
                  <a:pt x="128244" y="602551"/>
                </a:lnTo>
                <a:lnTo>
                  <a:pt x="171678" y="616534"/>
                </a:lnTo>
                <a:lnTo>
                  <a:pt x="219900" y="627773"/>
                </a:lnTo>
                <a:lnTo>
                  <a:pt x="272161" y="636066"/>
                </a:lnTo>
                <a:lnTo>
                  <a:pt x="327698" y="641184"/>
                </a:lnTo>
                <a:lnTo>
                  <a:pt x="385762" y="642937"/>
                </a:lnTo>
                <a:lnTo>
                  <a:pt x="443826" y="641184"/>
                </a:lnTo>
                <a:lnTo>
                  <a:pt x="499364" y="636066"/>
                </a:lnTo>
                <a:lnTo>
                  <a:pt x="551611" y="627773"/>
                </a:lnTo>
                <a:lnTo>
                  <a:pt x="599833" y="616534"/>
                </a:lnTo>
                <a:lnTo>
                  <a:pt x="643267" y="602551"/>
                </a:lnTo>
                <a:lnTo>
                  <a:pt x="685787" y="583425"/>
                </a:lnTo>
                <a:lnTo>
                  <a:pt x="685787" y="471487"/>
                </a:lnTo>
                <a:lnTo>
                  <a:pt x="685355" y="478764"/>
                </a:lnTo>
                <a:lnTo>
                  <a:pt x="673277" y="489470"/>
                </a:lnTo>
                <a:lnTo>
                  <a:pt x="632777" y="514184"/>
                </a:lnTo>
                <a:lnTo>
                  <a:pt x="576707" y="533996"/>
                </a:lnTo>
                <a:lnTo>
                  <a:pt x="535063" y="543661"/>
                </a:lnTo>
                <a:lnTo>
                  <a:pt x="488924" y="550976"/>
                </a:lnTo>
                <a:lnTo>
                  <a:pt x="438937" y="555599"/>
                </a:lnTo>
                <a:lnTo>
                  <a:pt x="385762" y="557212"/>
                </a:lnTo>
                <a:lnTo>
                  <a:pt x="332587" y="555599"/>
                </a:lnTo>
                <a:lnTo>
                  <a:pt x="282600" y="550976"/>
                </a:lnTo>
                <a:lnTo>
                  <a:pt x="236448" y="543661"/>
                </a:lnTo>
                <a:lnTo>
                  <a:pt x="194818" y="533996"/>
                </a:lnTo>
                <a:lnTo>
                  <a:pt x="158343" y="522287"/>
                </a:lnTo>
                <a:lnTo>
                  <a:pt x="122224" y="505904"/>
                </a:lnTo>
                <a:lnTo>
                  <a:pt x="86169" y="478764"/>
                </a:lnTo>
                <a:lnTo>
                  <a:pt x="85725" y="472579"/>
                </a:lnTo>
                <a:lnTo>
                  <a:pt x="85725" y="283387"/>
                </a:lnTo>
                <a:lnTo>
                  <a:pt x="103581" y="292341"/>
                </a:lnTo>
                <a:lnTo>
                  <a:pt x="128244" y="302514"/>
                </a:lnTo>
                <a:lnTo>
                  <a:pt x="171678" y="316496"/>
                </a:lnTo>
                <a:lnTo>
                  <a:pt x="219900" y="327748"/>
                </a:lnTo>
                <a:lnTo>
                  <a:pt x="272161" y="336029"/>
                </a:lnTo>
                <a:lnTo>
                  <a:pt x="327698" y="341147"/>
                </a:lnTo>
                <a:lnTo>
                  <a:pt x="385762" y="342900"/>
                </a:lnTo>
                <a:lnTo>
                  <a:pt x="443826" y="341147"/>
                </a:lnTo>
                <a:lnTo>
                  <a:pt x="499364" y="336029"/>
                </a:lnTo>
                <a:lnTo>
                  <a:pt x="551611" y="327748"/>
                </a:lnTo>
                <a:lnTo>
                  <a:pt x="599833" y="316496"/>
                </a:lnTo>
                <a:lnTo>
                  <a:pt x="643267" y="302514"/>
                </a:lnTo>
                <a:lnTo>
                  <a:pt x="685787" y="283387"/>
                </a:lnTo>
                <a:lnTo>
                  <a:pt x="685787" y="172542"/>
                </a:lnTo>
                <a:lnTo>
                  <a:pt x="685355" y="178714"/>
                </a:lnTo>
                <a:lnTo>
                  <a:pt x="673277" y="189433"/>
                </a:lnTo>
                <a:lnTo>
                  <a:pt x="632777" y="214147"/>
                </a:lnTo>
                <a:lnTo>
                  <a:pt x="576707" y="233959"/>
                </a:lnTo>
                <a:lnTo>
                  <a:pt x="535063" y="243624"/>
                </a:lnTo>
                <a:lnTo>
                  <a:pt x="488924" y="250939"/>
                </a:lnTo>
                <a:lnTo>
                  <a:pt x="438937" y="255562"/>
                </a:lnTo>
                <a:lnTo>
                  <a:pt x="385762" y="257175"/>
                </a:lnTo>
                <a:lnTo>
                  <a:pt x="332587" y="255562"/>
                </a:lnTo>
                <a:lnTo>
                  <a:pt x="282600" y="250939"/>
                </a:lnTo>
                <a:lnTo>
                  <a:pt x="236448" y="243624"/>
                </a:lnTo>
                <a:lnTo>
                  <a:pt x="194818" y="233959"/>
                </a:lnTo>
                <a:lnTo>
                  <a:pt x="158343" y="222250"/>
                </a:lnTo>
                <a:lnTo>
                  <a:pt x="122224" y="205867"/>
                </a:lnTo>
                <a:lnTo>
                  <a:pt x="86169" y="178714"/>
                </a:lnTo>
                <a:lnTo>
                  <a:pt x="85725" y="172542"/>
                </a:lnTo>
                <a:lnTo>
                  <a:pt x="85725" y="171450"/>
                </a:lnTo>
                <a:lnTo>
                  <a:pt x="85725" y="170357"/>
                </a:lnTo>
                <a:lnTo>
                  <a:pt x="122224" y="137033"/>
                </a:lnTo>
                <a:lnTo>
                  <a:pt x="158343" y="120662"/>
                </a:lnTo>
                <a:lnTo>
                  <a:pt x="194818" y="108953"/>
                </a:lnTo>
                <a:lnTo>
                  <a:pt x="236448" y="99275"/>
                </a:lnTo>
                <a:lnTo>
                  <a:pt x="282600" y="91960"/>
                </a:lnTo>
                <a:lnTo>
                  <a:pt x="332587" y="87337"/>
                </a:lnTo>
                <a:lnTo>
                  <a:pt x="385762" y="85725"/>
                </a:lnTo>
                <a:lnTo>
                  <a:pt x="438937" y="87337"/>
                </a:lnTo>
                <a:lnTo>
                  <a:pt x="488924" y="91960"/>
                </a:lnTo>
                <a:lnTo>
                  <a:pt x="535063" y="99275"/>
                </a:lnTo>
                <a:lnTo>
                  <a:pt x="576707" y="108953"/>
                </a:lnTo>
                <a:lnTo>
                  <a:pt x="613168" y="120662"/>
                </a:lnTo>
                <a:lnTo>
                  <a:pt x="649287" y="137033"/>
                </a:lnTo>
                <a:lnTo>
                  <a:pt x="685355" y="164185"/>
                </a:lnTo>
                <a:lnTo>
                  <a:pt x="685787" y="170357"/>
                </a:lnTo>
                <a:lnTo>
                  <a:pt x="685787" y="59524"/>
                </a:lnTo>
                <a:lnTo>
                  <a:pt x="643267" y="40398"/>
                </a:lnTo>
                <a:lnTo>
                  <a:pt x="599833" y="26403"/>
                </a:lnTo>
                <a:lnTo>
                  <a:pt x="551611" y="15163"/>
                </a:lnTo>
                <a:lnTo>
                  <a:pt x="499364" y="6870"/>
                </a:lnTo>
                <a:lnTo>
                  <a:pt x="443826" y="1752"/>
                </a:lnTo>
                <a:lnTo>
                  <a:pt x="385762" y="0"/>
                </a:lnTo>
                <a:lnTo>
                  <a:pt x="327698" y="1752"/>
                </a:lnTo>
                <a:lnTo>
                  <a:pt x="272161" y="6870"/>
                </a:lnTo>
                <a:lnTo>
                  <a:pt x="219900" y="15163"/>
                </a:lnTo>
                <a:lnTo>
                  <a:pt x="171678" y="26403"/>
                </a:lnTo>
                <a:lnTo>
                  <a:pt x="128244" y="40398"/>
                </a:lnTo>
                <a:lnTo>
                  <a:pt x="80619" y="62077"/>
                </a:lnTo>
                <a:lnTo>
                  <a:pt x="41376" y="89331"/>
                </a:lnTo>
                <a:lnTo>
                  <a:pt x="12204" y="125006"/>
                </a:lnTo>
                <a:lnTo>
                  <a:pt x="0" y="171450"/>
                </a:lnTo>
                <a:lnTo>
                  <a:pt x="0" y="471487"/>
                </a:lnTo>
                <a:lnTo>
                  <a:pt x="0" y="771525"/>
                </a:lnTo>
                <a:lnTo>
                  <a:pt x="12204" y="817968"/>
                </a:lnTo>
                <a:lnTo>
                  <a:pt x="41376" y="853655"/>
                </a:lnTo>
                <a:lnTo>
                  <a:pt x="80619" y="880897"/>
                </a:lnTo>
                <a:lnTo>
                  <a:pt x="128244" y="902589"/>
                </a:lnTo>
                <a:lnTo>
                  <a:pt x="171678" y="916571"/>
                </a:lnTo>
                <a:lnTo>
                  <a:pt x="219900" y="927811"/>
                </a:lnTo>
                <a:lnTo>
                  <a:pt x="272161" y="936104"/>
                </a:lnTo>
                <a:lnTo>
                  <a:pt x="327698" y="941222"/>
                </a:lnTo>
                <a:lnTo>
                  <a:pt x="385762" y="942975"/>
                </a:lnTo>
                <a:lnTo>
                  <a:pt x="443826" y="941222"/>
                </a:lnTo>
                <a:lnTo>
                  <a:pt x="499364" y="936104"/>
                </a:lnTo>
                <a:lnTo>
                  <a:pt x="551611" y="927811"/>
                </a:lnTo>
                <a:lnTo>
                  <a:pt x="599833" y="916571"/>
                </a:lnTo>
                <a:lnTo>
                  <a:pt x="643267" y="902589"/>
                </a:lnTo>
                <a:lnTo>
                  <a:pt x="690892" y="880897"/>
                </a:lnTo>
                <a:lnTo>
                  <a:pt x="730135" y="853655"/>
                </a:lnTo>
                <a:lnTo>
                  <a:pt x="759307" y="817968"/>
                </a:lnTo>
                <a:lnTo>
                  <a:pt x="771512" y="771525"/>
                </a:lnTo>
                <a:lnTo>
                  <a:pt x="771512" y="471487"/>
                </a:lnTo>
                <a:lnTo>
                  <a:pt x="771512" y="1714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8" name="Google Shape;148;p17"/>
          <p:cNvSpPr/>
          <p:nvPr/>
        </p:nvSpPr>
        <p:spPr>
          <a:xfrm>
            <a:off x="1760613" y="2224284"/>
            <a:ext cx="568960" cy="436245"/>
          </a:xfrm>
          <a:custGeom>
            <a:rect b="b" l="l" r="r" t="t"/>
            <a:pathLst>
              <a:path extrusionOk="0" h="872489" w="1137920">
                <a:moveTo>
                  <a:pt x="698131" y="641451"/>
                </a:moveTo>
                <a:lnTo>
                  <a:pt x="439534" y="641451"/>
                </a:lnTo>
                <a:lnTo>
                  <a:pt x="439534" y="744080"/>
                </a:lnTo>
                <a:lnTo>
                  <a:pt x="698131" y="744080"/>
                </a:lnTo>
                <a:lnTo>
                  <a:pt x="698131" y="641451"/>
                </a:lnTo>
                <a:close/>
              </a:path>
              <a:path extrusionOk="0" h="872489" w="1137920">
                <a:moveTo>
                  <a:pt x="1137666" y="818121"/>
                </a:moveTo>
                <a:lnTo>
                  <a:pt x="1135557" y="806310"/>
                </a:lnTo>
                <a:lnTo>
                  <a:pt x="1124508" y="769734"/>
                </a:lnTo>
                <a:lnTo>
                  <a:pt x="1077963" y="615784"/>
                </a:lnTo>
                <a:lnTo>
                  <a:pt x="1060170" y="556958"/>
                </a:lnTo>
                <a:lnTo>
                  <a:pt x="1060170" y="513156"/>
                </a:lnTo>
                <a:lnTo>
                  <a:pt x="1060170" y="102628"/>
                </a:lnTo>
                <a:lnTo>
                  <a:pt x="1060170" y="51308"/>
                </a:lnTo>
                <a:lnTo>
                  <a:pt x="1056106" y="31343"/>
                </a:lnTo>
                <a:lnTo>
                  <a:pt x="1045019" y="15024"/>
                </a:lnTo>
                <a:lnTo>
                  <a:pt x="1028573" y="4025"/>
                </a:lnTo>
                <a:lnTo>
                  <a:pt x="1016520" y="1625"/>
                </a:lnTo>
                <a:lnTo>
                  <a:pt x="1016520" y="769734"/>
                </a:lnTo>
                <a:lnTo>
                  <a:pt x="121145" y="769734"/>
                </a:lnTo>
                <a:lnTo>
                  <a:pt x="167703" y="615784"/>
                </a:lnTo>
                <a:lnTo>
                  <a:pt x="969962" y="615784"/>
                </a:lnTo>
                <a:lnTo>
                  <a:pt x="1016520" y="769734"/>
                </a:lnTo>
                <a:lnTo>
                  <a:pt x="1016520" y="1625"/>
                </a:lnTo>
                <a:lnTo>
                  <a:pt x="1008443" y="0"/>
                </a:lnTo>
                <a:lnTo>
                  <a:pt x="956729" y="0"/>
                </a:lnTo>
                <a:lnTo>
                  <a:pt x="956729" y="102628"/>
                </a:lnTo>
                <a:lnTo>
                  <a:pt x="956729" y="513156"/>
                </a:lnTo>
                <a:lnTo>
                  <a:pt x="180936" y="513156"/>
                </a:lnTo>
                <a:lnTo>
                  <a:pt x="180936" y="102628"/>
                </a:lnTo>
                <a:lnTo>
                  <a:pt x="956729" y="102628"/>
                </a:lnTo>
                <a:lnTo>
                  <a:pt x="956729" y="0"/>
                </a:lnTo>
                <a:lnTo>
                  <a:pt x="129222" y="0"/>
                </a:lnTo>
                <a:lnTo>
                  <a:pt x="109080" y="4025"/>
                </a:lnTo>
                <a:lnTo>
                  <a:pt x="92646" y="15024"/>
                </a:lnTo>
                <a:lnTo>
                  <a:pt x="81559" y="31343"/>
                </a:lnTo>
                <a:lnTo>
                  <a:pt x="77495" y="51308"/>
                </a:lnTo>
                <a:lnTo>
                  <a:pt x="77495" y="556958"/>
                </a:lnTo>
                <a:lnTo>
                  <a:pt x="2095" y="806310"/>
                </a:lnTo>
                <a:lnTo>
                  <a:pt x="0" y="818121"/>
                </a:lnTo>
                <a:lnTo>
                  <a:pt x="698" y="829945"/>
                </a:lnTo>
                <a:lnTo>
                  <a:pt x="4114" y="841286"/>
                </a:lnTo>
                <a:lnTo>
                  <a:pt x="39624" y="870966"/>
                </a:lnTo>
                <a:lnTo>
                  <a:pt x="51638" y="872363"/>
                </a:lnTo>
                <a:lnTo>
                  <a:pt x="1086027" y="872363"/>
                </a:lnTo>
                <a:lnTo>
                  <a:pt x="1127518" y="851687"/>
                </a:lnTo>
                <a:lnTo>
                  <a:pt x="1136967" y="829945"/>
                </a:lnTo>
                <a:lnTo>
                  <a:pt x="1137666" y="8181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9" name="Google Shape;149;p17"/>
          <p:cNvSpPr/>
          <p:nvPr/>
        </p:nvSpPr>
        <p:spPr>
          <a:xfrm>
            <a:off x="1167111" y="2198808"/>
            <a:ext cx="271463" cy="461963"/>
          </a:xfrm>
          <a:custGeom>
            <a:rect b="b" l="l" r="r" t="t"/>
            <a:pathLst>
              <a:path extrusionOk="0" h="923925" w="542925">
                <a:moveTo>
                  <a:pt x="250583" y="146977"/>
                </a:moveTo>
                <a:lnTo>
                  <a:pt x="167055" y="146977"/>
                </a:lnTo>
                <a:lnTo>
                  <a:pt x="167055" y="230962"/>
                </a:lnTo>
                <a:lnTo>
                  <a:pt x="250583" y="230962"/>
                </a:lnTo>
                <a:lnTo>
                  <a:pt x="250583" y="146977"/>
                </a:lnTo>
                <a:close/>
              </a:path>
              <a:path extrusionOk="0" h="923925" w="542925">
                <a:moveTo>
                  <a:pt x="375869" y="146977"/>
                </a:moveTo>
                <a:lnTo>
                  <a:pt x="292341" y="146977"/>
                </a:lnTo>
                <a:lnTo>
                  <a:pt x="292341" y="230962"/>
                </a:lnTo>
                <a:lnTo>
                  <a:pt x="375869" y="230962"/>
                </a:lnTo>
                <a:lnTo>
                  <a:pt x="375869" y="146977"/>
                </a:lnTo>
                <a:close/>
              </a:path>
              <a:path extrusionOk="0" h="923925" w="542925">
                <a:moveTo>
                  <a:pt x="542925" y="335953"/>
                </a:moveTo>
                <a:lnTo>
                  <a:pt x="539635" y="319608"/>
                </a:lnTo>
                <a:lnTo>
                  <a:pt x="530694" y="306260"/>
                </a:lnTo>
                <a:lnTo>
                  <a:pt x="517410" y="297256"/>
                </a:lnTo>
                <a:lnTo>
                  <a:pt x="501154" y="293954"/>
                </a:lnTo>
                <a:lnTo>
                  <a:pt x="480275" y="293954"/>
                </a:lnTo>
                <a:lnTo>
                  <a:pt x="480275" y="83985"/>
                </a:lnTo>
                <a:lnTo>
                  <a:pt x="480275" y="41986"/>
                </a:lnTo>
                <a:lnTo>
                  <a:pt x="476999" y="25641"/>
                </a:lnTo>
                <a:lnTo>
                  <a:pt x="468045" y="12293"/>
                </a:lnTo>
                <a:lnTo>
                  <a:pt x="459397" y="6426"/>
                </a:lnTo>
                <a:lnTo>
                  <a:pt x="459397" y="377939"/>
                </a:lnTo>
                <a:lnTo>
                  <a:pt x="459397" y="839889"/>
                </a:lnTo>
                <a:lnTo>
                  <a:pt x="83527" y="839889"/>
                </a:lnTo>
                <a:lnTo>
                  <a:pt x="83527" y="377939"/>
                </a:lnTo>
                <a:lnTo>
                  <a:pt x="104406" y="377939"/>
                </a:lnTo>
                <a:lnTo>
                  <a:pt x="438518" y="377939"/>
                </a:lnTo>
                <a:lnTo>
                  <a:pt x="459397" y="377939"/>
                </a:lnTo>
                <a:lnTo>
                  <a:pt x="459397" y="6426"/>
                </a:lnTo>
                <a:lnTo>
                  <a:pt x="454774" y="3289"/>
                </a:lnTo>
                <a:lnTo>
                  <a:pt x="438518" y="0"/>
                </a:lnTo>
                <a:lnTo>
                  <a:pt x="396748" y="0"/>
                </a:lnTo>
                <a:lnTo>
                  <a:pt x="396748" y="83985"/>
                </a:lnTo>
                <a:lnTo>
                  <a:pt x="396748" y="293954"/>
                </a:lnTo>
                <a:lnTo>
                  <a:pt x="146164" y="293954"/>
                </a:lnTo>
                <a:lnTo>
                  <a:pt x="146164" y="83985"/>
                </a:lnTo>
                <a:lnTo>
                  <a:pt x="396748" y="83985"/>
                </a:lnTo>
                <a:lnTo>
                  <a:pt x="396748" y="0"/>
                </a:lnTo>
                <a:lnTo>
                  <a:pt x="104406" y="0"/>
                </a:lnTo>
                <a:lnTo>
                  <a:pt x="88150" y="3289"/>
                </a:lnTo>
                <a:lnTo>
                  <a:pt x="74879" y="12293"/>
                </a:lnTo>
                <a:lnTo>
                  <a:pt x="65925" y="25641"/>
                </a:lnTo>
                <a:lnTo>
                  <a:pt x="62649" y="41986"/>
                </a:lnTo>
                <a:lnTo>
                  <a:pt x="62649" y="293954"/>
                </a:lnTo>
                <a:lnTo>
                  <a:pt x="41757" y="293954"/>
                </a:lnTo>
                <a:lnTo>
                  <a:pt x="25501" y="297256"/>
                </a:lnTo>
                <a:lnTo>
                  <a:pt x="12230" y="306260"/>
                </a:lnTo>
                <a:lnTo>
                  <a:pt x="3276" y="319608"/>
                </a:lnTo>
                <a:lnTo>
                  <a:pt x="0" y="335953"/>
                </a:lnTo>
                <a:lnTo>
                  <a:pt x="0" y="881875"/>
                </a:lnTo>
                <a:lnTo>
                  <a:pt x="3276" y="898220"/>
                </a:lnTo>
                <a:lnTo>
                  <a:pt x="12230" y="911567"/>
                </a:lnTo>
                <a:lnTo>
                  <a:pt x="25501" y="920572"/>
                </a:lnTo>
                <a:lnTo>
                  <a:pt x="41757" y="923874"/>
                </a:lnTo>
                <a:lnTo>
                  <a:pt x="501154" y="923874"/>
                </a:lnTo>
                <a:lnTo>
                  <a:pt x="517410" y="920572"/>
                </a:lnTo>
                <a:lnTo>
                  <a:pt x="530694" y="911567"/>
                </a:lnTo>
                <a:lnTo>
                  <a:pt x="539635" y="898220"/>
                </a:lnTo>
                <a:lnTo>
                  <a:pt x="542925" y="881875"/>
                </a:lnTo>
                <a:lnTo>
                  <a:pt x="542925" y="839889"/>
                </a:lnTo>
                <a:lnTo>
                  <a:pt x="542925" y="377939"/>
                </a:lnTo>
                <a:lnTo>
                  <a:pt x="542925" y="33595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0" name="Google Shape;150;p17"/>
          <p:cNvSpPr txBox="1"/>
          <p:nvPr>
            <p:ph type="title"/>
          </p:nvPr>
        </p:nvSpPr>
        <p:spPr>
          <a:xfrm>
            <a:off x="798216" y="443658"/>
            <a:ext cx="7547568" cy="1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3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98216" y="443658"/>
            <a:ext cx="7547568" cy="1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 u="none" cap="none" strike="noStrike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52822" y="1032948"/>
            <a:ext cx="3933825" cy="10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300" u="none" cap="none" strike="noStrike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Relationship Id="rId4" Type="http://schemas.openxmlformats.org/officeDocument/2006/relationships/image" Target="../media/image4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47.png"/><Relationship Id="rId6" Type="http://schemas.openxmlformats.org/officeDocument/2006/relationships/image" Target="../media/image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59.jpg"/><Relationship Id="rId5" Type="http://schemas.openxmlformats.org/officeDocument/2006/relationships/image" Target="../media/image63.png"/><Relationship Id="rId6" Type="http://schemas.openxmlformats.org/officeDocument/2006/relationships/image" Target="../media/image6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6.jpg"/><Relationship Id="rId4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>
            <a:off x="4059971" y="516568"/>
            <a:ext cx="407670" cy="413702"/>
          </a:xfrm>
          <a:custGeom>
            <a:rect b="b" l="l" r="r" t="t"/>
            <a:pathLst>
              <a:path extrusionOk="0" h="827405" w="815340">
                <a:moveTo>
                  <a:pt x="16478" y="827204"/>
                </a:moveTo>
                <a:lnTo>
                  <a:pt x="5626" y="820547"/>
                </a:lnTo>
                <a:lnTo>
                  <a:pt x="0" y="809150"/>
                </a:lnTo>
                <a:lnTo>
                  <a:pt x="2008" y="795656"/>
                </a:lnTo>
                <a:lnTo>
                  <a:pt x="381886" y="12679"/>
                </a:lnTo>
                <a:lnTo>
                  <a:pt x="390475" y="3206"/>
                </a:lnTo>
                <a:lnTo>
                  <a:pt x="402046" y="0"/>
                </a:lnTo>
                <a:lnTo>
                  <a:pt x="413652" y="3076"/>
                </a:lnTo>
                <a:lnTo>
                  <a:pt x="422345" y="12454"/>
                </a:lnTo>
                <a:lnTo>
                  <a:pt x="568864" y="306237"/>
                </a:lnTo>
                <a:lnTo>
                  <a:pt x="530190" y="336712"/>
                </a:lnTo>
                <a:lnTo>
                  <a:pt x="494683" y="370717"/>
                </a:lnTo>
                <a:lnTo>
                  <a:pt x="462606" y="407989"/>
                </a:lnTo>
                <a:lnTo>
                  <a:pt x="434222" y="448266"/>
                </a:lnTo>
                <a:lnTo>
                  <a:pt x="409794" y="491283"/>
                </a:lnTo>
                <a:lnTo>
                  <a:pt x="389584" y="536780"/>
                </a:lnTo>
                <a:lnTo>
                  <a:pt x="388978" y="537666"/>
                </a:lnTo>
                <a:lnTo>
                  <a:pt x="388419" y="538609"/>
                </a:lnTo>
                <a:lnTo>
                  <a:pt x="295865" y="725602"/>
                </a:lnTo>
                <a:lnTo>
                  <a:pt x="291447" y="729583"/>
                </a:lnTo>
                <a:lnTo>
                  <a:pt x="30145" y="826477"/>
                </a:lnTo>
                <a:lnTo>
                  <a:pt x="16478" y="827204"/>
                </a:lnTo>
                <a:close/>
              </a:path>
              <a:path extrusionOk="0" h="827405" w="815340">
                <a:moveTo>
                  <a:pt x="798415" y="826875"/>
                </a:moveTo>
                <a:lnTo>
                  <a:pt x="784683" y="826168"/>
                </a:lnTo>
                <a:lnTo>
                  <a:pt x="528089" y="731017"/>
                </a:lnTo>
                <a:lnTo>
                  <a:pt x="523721" y="727133"/>
                </a:lnTo>
                <a:lnTo>
                  <a:pt x="449819" y="581860"/>
                </a:lnTo>
                <a:lnTo>
                  <a:pt x="453039" y="538609"/>
                </a:lnTo>
                <a:lnTo>
                  <a:pt x="453109" y="537666"/>
                </a:lnTo>
                <a:lnTo>
                  <a:pt x="465831" y="488795"/>
                </a:lnTo>
                <a:lnTo>
                  <a:pt x="486061" y="441964"/>
                </a:lnTo>
                <a:lnTo>
                  <a:pt x="512361" y="397390"/>
                </a:lnTo>
                <a:lnTo>
                  <a:pt x="543169" y="356916"/>
                </a:lnTo>
                <a:lnTo>
                  <a:pt x="576925" y="322382"/>
                </a:lnTo>
                <a:lnTo>
                  <a:pt x="812709" y="795122"/>
                </a:lnTo>
                <a:lnTo>
                  <a:pt x="814858" y="808661"/>
                </a:lnTo>
                <a:lnTo>
                  <a:pt x="809284" y="820142"/>
                </a:lnTo>
                <a:lnTo>
                  <a:pt x="798415" y="826875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65" name="Google Shape;165;p19"/>
          <p:cNvSpPr/>
          <p:nvPr/>
        </p:nvSpPr>
        <p:spPr>
          <a:xfrm>
            <a:off x="3265369" y="2796326"/>
            <a:ext cx="5878830" cy="2347278"/>
          </a:xfrm>
          <a:custGeom>
            <a:rect b="b" l="l" r="r" t="t"/>
            <a:pathLst>
              <a:path extrusionOk="0" h="4694555" w="11757660">
                <a:moveTo>
                  <a:pt x="6849173" y="126999"/>
                </a:moveTo>
                <a:lnTo>
                  <a:pt x="6383767" y="126999"/>
                </a:lnTo>
                <a:lnTo>
                  <a:pt x="6441771" y="0"/>
                </a:lnTo>
                <a:lnTo>
                  <a:pt x="6791170" y="0"/>
                </a:lnTo>
                <a:lnTo>
                  <a:pt x="6849173" y="126999"/>
                </a:lnTo>
                <a:close/>
              </a:path>
              <a:path extrusionOk="0" h="4694555" w="11757660">
                <a:moveTo>
                  <a:pt x="7982084" y="253999"/>
                </a:moveTo>
                <a:lnTo>
                  <a:pt x="5250856" y="253999"/>
                </a:lnTo>
                <a:lnTo>
                  <a:pt x="5306158" y="126999"/>
                </a:lnTo>
                <a:lnTo>
                  <a:pt x="7926782" y="126999"/>
                </a:lnTo>
                <a:lnTo>
                  <a:pt x="7982084" y="253999"/>
                </a:lnTo>
                <a:close/>
              </a:path>
              <a:path extrusionOk="0" h="4694555" w="11757660">
                <a:moveTo>
                  <a:pt x="8526329" y="380999"/>
                </a:moveTo>
                <a:lnTo>
                  <a:pt x="4706611" y="380999"/>
                </a:lnTo>
                <a:lnTo>
                  <a:pt x="4760291" y="253999"/>
                </a:lnTo>
                <a:lnTo>
                  <a:pt x="8472650" y="253999"/>
                </a:lnTo>
                <a:lnTo>
                  <a:pt x="8526329" y="380999"/>
                </a:lnTo>
                <a:close/>
              </a:path>
              <a:path extrusionOk="0" h="4694555" w="11757660">
                <a:moveTo>
                  <a:pt x="8949409" y="507999"/>
                </a:moveTo>
                <a:lnTo>
                  <a:pt x="4283532" y="507999"/>
                </a:lnTo>
                <a:lnTo>
                  <a:pt x="4335782" y="380999"/>
                </a:lnTo>
                <a:lnTo>
                  <a:pt x="8897158" y="380999"/>
                </a:lnTo>
                <a:lnTo>
                  <a:pt x="8949409" y="507999"/>
                </a:lnTo>
                <a:close/>
              </a:path>
              <a:path extrusionOk="0" h="4694555" w="11757660">
                <a:moveTo>
                  <a:pt x="9258924" y="634999"/>
                </a:moveTo>
                <a:lnTo>
                  <a:pt x="3974016" y="634999"/>
                </a:lnTo>
                <a:lnTo>
                  <a:pt x="4025118" y="507999"/>
                </a:lnTo>
                <a:lnTo>
                  <a:pt x="9207822" y="507999"/>
                </a:lnTo>
                <a:lnTo>
                  <a:pt x="9258924" y="634999"/>
                </a:lnTo>
                <a:close/>
              </a:path>
              <a:path extrusionOk="0" h="4694555" w="11757660">
                <a:moveTo>
                  <a:pt x="9561324" y="761999"/>
                </a:moveTo>
                <a:lnTo>
                  <a:pt x="3671616" y="761999"/>
                </a:lnTo>
                <a:lnTo>
                  <a:pt x="3721505" y="634999"/>
                </a:lnTo>
                <a:lnTo>
                  <a:pt x="9511435" y="634999"/>
                </a:lnTo>
                <a:lnTo>
                  <a:pt x="9561324" y="761999"/>
                </a:lnTo>
                <a:close/>
              </a:path>
              <a:path extrusionOk="0" h="4694555" w="11757660">
                <a:moveTo>
                  <a:pt x="9856217" y="888999"/>
                </a:moveTo>
                <a:lnTo>
                  <a:pt x="3376724" y="888999"/>
                </a:lnTo>
                <a:lnTo>
                  <a:pt x="3425334" y="761999"/>
                </a:lnTo>
                <a:lnTo>
                  <a:pt x="9807606" y="761999"/>
                </a:lnTo>
                <a:lnTo>
                  <a:pt x="9856217" y="888999"/>
                </a:lnTo>
                <a:close/>
              </a:path>
              <a:path extrusionOk="0" h="4694555" w="11757660">
                <a:moveTo>
                  <a:pt x="10095942" y="1015999"/>
                </a:moveTo>
                <a:lnTo>
                  <a:pt x="3136998" y="1015999"/>
                </a:lnTo>
                <a:lnTo>
                  <a:pt x="3184493" y="888999"/>
                </a:lnTo>
                <a:lnTo>
                  <a:pt x="10048447" y="888999"/>
                </a:lnTo>
                <a:lnTo>
                  <a:pt x="10095942" y="1015999"/>
                </a:lnTo>
                <a:close/>
              </a:path>
              <a:path extrusionOk="0" h="4694555" w="11757660">
                <a:moveTo>
                  <a:pt x="10283620" y="1142999"/>
                </a:moveTo>
                <a:lnTo>
                  <a:pt x="2949320" y="1142999"/>
                </a:lnTo>
                <a:lnTo>
                  <a:pt x="2995890" y="1015999"/>
                </a:lnTo>
                <a:lnTo>
                  <a:pt x="10237050" y="1015999"/>
                </a:lnTo>
                <a:lnTo>
                  <a:pt x="10283620" y="1142999"/>
                </a:lnTo>
                <a:close/>
              </a:path>
              <a:path extrusionOk="0" h="4694555" w="11757660">
                <a:moveTo>
                  <a:pt x="10512900" y="1269999"/>
                </a:moveTo>
                <a:lnTo>
                  <a:pt x="2720040" y="1269999"/>
                </a:lnTo>
                <a:lnTo>
                  <a:pt x="2765414" y="1142999"/>
                </a:lnTo>
                <a:lnTo>
                  <a:pt x="10467526" y="1142999"/>
                </a:lnTo>
                <a:lnTo>
                  <a:pt x="10512900" y="1269999"/>
                </a:lnTo>
                <a:close/>
              </a:path>
              <a:path extrusionOk="0" h="4694555" w="11757660">
                <a:moveTo>
                  <a:pt x="10691927" y="1396999"/>
                </a:moveTo>
                <a:lnTo>
                  <a:pt x="2541013" y="1396999"/>
                </a:lnTo>
                <a:lnTo>
                  <a:pt x="2585396" y="1269999"/>
                </a:lnTo>
                <a:lnTo>
                  <a:pt x="10647544" y="1269999"/>
                </a:lnTo>
                <a:lnTo>
                  <a:pt x="10691927" y="1396999"/>
                </a:lnTo>
                <a:close/>
              </a:path>
              <a:path extrusionOk="0" h="4694555" w="11757660">
                <a:moveTo>
                  <a:pt x="10866921" y="1523999"/>
                </a:moveTo>
                <a:lnTo>
                  <a:pt x="2366019" y="1523999"/>
                </a:lnTo>
                <a:lnTo>
                  <a:pt x="2409383" y="1396999"/>
                </a:lnTo>
                <a:lnTo>
                  <a:pt x="10823557" y="1396999"/>
                </a:lnTo>
                <a:lnTo>
                  <a:pt x="10866921" y="1523999"/>
                </a:lnTo>
                <a:close/>
              </a:path>
              <a:path extrusionOk="0" h="4694555" w="11757660">
                <a:moveTo>
                  <a:pt x="11037765" y="1650999"/>
                </a:moveTo>
                <a:lnTo>
                  <a:pt x="2195174" y="1650999"/>
                </a:lnTo>
                <a:lnTo>
                  <a:pt x="2237490" y="1523999"/>
                </a:lnTo>
                <a:lnTo>
                  <a:pt x="10995450" y="1523999"/>
                </a:lnTo>
                <a:lnTo>
                  <a:pt x="11037765" y="1650999"/>
                </a:lnTo>
                <a:close/>
              </a:path>
              <a:path extrusionOk="0" h="4694555" w="11757660">
                <a:moveTo>
                  <a:pt x="11163106" y="1777999"/>
                </a:moveTo>
                <a:lnTo>
                  <a:pt x="2069834" y="1777999"/>
                </a:lnTo>
                <a:lnTo>
                  <a:pt x="2111345" y="1650999"/>
                </a:lnTo>
                <a:lnTo>
                  <a:pt x="11121595" y="1650999"/>
                </a:lnTo>
                <a:lnTo>
                  <a:pt x="11163106" y="1777999"/>
                </a:lnTo>
                <a:close/>
              </a:path>
              <a:path extrusionOk="0" h="4694555" w="11757660">
                <a:moveTo>
                  <a:pt x="11326409" y="1904999"/>
                </a:moveTo>
                <a:lnTo>
                  <a:pt x="1906531" y="1904999"/>
                </a:lnTo>
                <a:lnTo>
                  <a:pt x="1946943" y="1777999"/>
                </a:lnTo>
                <a:lnTo>
                  <a:pt x="11285997" y="1777999"/>
                </a:lnTo>
                <a:lnTo>
                  <a:pt x="11326409" y="1904999"/>
                </a:lnTo>
                <a:close/>
              </a:path>
              <a:path extrusionOk="0" h="4694555" w="11757660">
                <a:moveTo>
                  <a:pt x="11445960" y="2031999"/>
                </a:moveTo>
                <a:lnTo>
                  <a:pt x="1786980" y="2031999"/>
                </a:lnTo>
                <a:lnTo>
                  <a:pt x="1826548" y="1904999"/>
                </a:lnTo>
                <a:lnTo>
                  <a:pt x="11406392" y="1904999"/>
                </a:lnTo>
                <a:lnTo>
                  <a:pt x="11445960" y="2031999"/>
                </a:lnTo>
                <a:close/>
              </a:path>
              <a:path extrusionOk="0" h="4694555" w="11757660">
                <a:moveTo>
                  <a:pt x="11601366" y="2158999"/>
                </a:moveTo>
                <a:lnTo>
                  <a:pt x="1631574" y="2158999"/>
                </a:lnTo>
                <a:lnTo>
                  <a:pt x="1669992" y="2031999"/>
                </a:lnTo>
                <a:lnTo>
                  <a:pt x="11562948" y="2031999"/>
                </a:lnTo>
                <a:lnTo>
                  <a:pt x="11601366" y="2158999"/>
                </a:lnTo>
                <a:close/>
              </a:path>
              <a:path extrusionOk="0" h="4694555" w="11757660">
                <a:moveTo>
                  <a:pt x="11714861" y="2285999"/>
                </a:moveTo>
                <a:lnTo>
                  <a:pt x="1518079" y="2285999"/>
                </a:lnTo>
                <a:lnTo>
                  <a:pt x="1555616" y="2158999"/>
                </a:lnTo>
                <a:lnTo>
                  <a:pt x="11677324" y="2158999"/>
                </a:lnTo>
                <a:lnTo>
                  <a:pt x="11714861" y="2285999"/>
                </a:lnTo>
                <a:close/>
              </a:path>
              <a:path extrusionOk="0" h="4694555" w="11757660">
                <a:moveTo>
                  <a:pt x="11757260" y="4694346"/>
                </a:moveTo>
                <a:lnTo>
                  <a:pt x="0" y="4694346"/>
                </a:lnTo>
                <a:lnTo>
                  <a:pt x="18565" y="4571999"/>
                </a:lnTo>
                <a:lnTo>
                  <a:pt x="58282" y="4571999"/>
                </a:lnTo>
                <a:lnTo>
                  <a:pt x="78723" y="4444999"/>
                </a:lnTo>
                <a:lnTo>
                  <a:pt x="99551" y="4444999"/>
                </a:lnTo>
                <a:lnTo>
                  <a:pt x="120764" y="4317999"/>
                </a:lnTo>
                <a:lnTo>
                  <a:pt x="164335" y="4317999"/>
                </a:lnTo>
                <a:lnTo>
                  <a:pt x="186690" y="4190999"/>
                </a:lnTo>
                <a:lnTo>
                  <a:pt x="209422" y="4190999"/>
                </a:lnTo>
                <a:lnTo>
                  <a:pt x="232530" y="4063999"/>
                </a:lnTo>
                <a:lnTo>
                  <a:pt x="279865" y="4063999"/>
                </a:lnTo>
                <a:lnTo>
                  <a:pt x="304088" y="3936999"/>
                </a:lnTo>
                <a:lnTo>
                  <a:pt x="328680" y="3936999"/>
                </a:lnTo>
                <a:lnTo>
                  <a:pt x="353638" y="3809999"/>
                </a:lnTo>
                <a:lnTo>
                  <a:pt x="404646" y="3809999"/>
                </a:lnTo>
                <a:lnTo>
                  <a:pt x="430692" y="3682999"/>
                </a:lnTo>
                <a:lnTo>
                  <a:pt x="483861" y="3682999"/>
                </a:lnTo>
                <a:lnTo>
                  <a:pt x="510979" y="3555999"/>
                </a:lnTo>
                <a:lnTo>
                  <a:pt x="538451" y="3555999"/>
                </a:lnTo>
                <a:lnTo>
                  <a:pt x="566275" y="3428999"/>
                </a:lnTo>
                <a:lnTo>
                  <a:pt x="622971" y="3428999"/>
                </a:lnTo>
                <a:lnTo>
                  <a:pt x="651839" y="3301999"/>
                </a:lnTo>
                <a:lnTo>
                  <a:pt x="710609" y="3301999"/>
                </a:lnTo>
                <a:lnTo>
                  <a:pt x="740506" y="3174999"/>
                </a:lnTo>
                <a:lnTo>
                  <a:pt x="801315" y="3174999"/>
                </a:lnTo>
                <a:lnTo>
                  <a:pt x="832225" y="3047999"/>
                </a:lnTo>
                <a:lnTo>
                  <a:pt x="895042" y="3047999"/>
                </a:lnTo>
                <a:lnTo>
                  <a:pt x="926947" y="2920999"/>
                </a:lnTo>
                <a:lnTo>
                  <a:pt x="991740" y="2920999"/>
                </a:lnTo>
                <a:lnTo>
                  <a:pt x="1024624" y="2793999"/>
                </a:lnTo>
                <a:lnTo>
                  <a:pt x="1091360" y="2793999"/>
                </a:lnTo>
                <a:lnTo>
                  <a:pt x="1125207" y="2666999"/>
                </a:lnTo>
                <a:lnTo>
                  <a:pt x="1193853" y="2666999"/>
                </a:lnTo>
                <a:lnTo>
                  <a:pt x="1228647" y="2539999"/>
                </a:lnTo>
                <a:lnTo>
                  <a:pt x="1299169" y="2539999"/>
                </a:lnTo>
                <a:lnTo>
                  <a:pt x="1334894" y="2412999"/>
                </a:lnTo>
                <a:lnTo>
                  <a:pt x="1407261" y="2412999"/>
                </a:lnTo>
                <a:lnTo>
                  <a:pt x="1443900" y="2285999"/>
                </a:lnTo>
                <a:lnTo>
                  <a:pt x="11757260" y="2285999"/>
                </a:lnTo>
                <a:lnTo>
                  <a:pt x="11757260" y="4694346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219650" y="1008203"/>
            <a:ext cx="4696800" cy="22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1270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Understanding ML, Generative AI, LLMs, and Agentic AI</a:t>
            </a:r>
            <a:endParaRPr sz="2700"/>
          </a:p>
          <a:p>
            <a:pPr indent="0" lvl="0" marL="1397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- An In-Depth Research and Insight Presentation</a:t>
            </a:r>
            <a:endParaRPr sz="1600"/>
          </a:p>
          <a:p>
            <a:pPr indent="0" lvl="0" marL="1397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7" name="Google Shape;167;p19"/>
          <p:cNvSpPr txBox="1"/>
          <p:nvPr/>
        </p:nvSpPr>
        <p:spPr>
          <a:xfrm>
            <a:off x="76175" y="3516725"/>
            <a:ext cx="3025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6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41C4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41C4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rPr>
              <a:t>By: Anjali Punsi</a:t>
            </a:r>
            <a:endParaRPr sz="14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rPr>
              <a:t>Date : 15 January 2025</a:t>
            </a:r>
            <a:endParaRPr sz="1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8210124" y="75060"/>
            <a:ext cx="896302" cy="933132"/>
          </a:xfrm>
          <a:custGeom>
            <a:rect b="b" l="l" r="r" t="t"/>
            <a:pathLst>
              <a:path extrusionOk="0" h="1866264" w="1792605">
                <a:moveTo>
                  <a:pt x="1649998" y="1855018"/>
                </a:moveTo>
                <a:lnTo>
                  <a:pt x="1676741" y="1858075"/>
                </a:lnTo>
                <a:lnTo>
                  <a:pt x="1724001" y="1862272"/>
                </a:lnTo>
                <a:lnTo>
                  <a:pt x="1771592" y="1865287"/>
                </a:lnTo>
                <a:lnTo>
                  <a:pt x="1792470" y="1866081"/>
                </a:lnTo>
              </a:path>
              <a:path extrusionOk="0" h="1866264" w="1792605">
                <a:moveTo>
                  <a:pt x="1559853" y="1842318"/>
                </a:moveTo>
                <a:lnTo>
                  <a:pt x="1583269" y="1846197"/>
                </a:lnTo>
                <a:lnTo>
                  <a:pt x="1629825" y="1852712"/>
                </a:lnTo>
                <a:lnTo>
                  <a:pt x="1649998" y="1855018"/>
                </a:lnTo>
              </a:path>
              <a:path extrusionOk="0" h="1866264" w="1792605">
                <a:moveTo>
                  <a:pt x="0" y="0"/>
                </a:moveTo>
                <a:lnTo>
                  <a:pt x="10" y="818"/>
                </a:lnTo>
                <a:lnTo>
                  <a:pt x="557" y="48206"/>
                </a:lnTo>
                <a:lnTo>
                  <a:pt x="689" y="51614"/>
                </a:lnTo>
                <a:lnTo>
                  <a:pt x="2416" y="96112"/>
                </a:lnTo>
                <a:lnTo>
                  <a:pt x="5432" y="143702"/>
                </a:lnTo>
                <a:lnTo>
                  <a:pt x="9591" y="190967"/>
                </a:lnTo>
                <a:lnTo>
                  <a:pt x="14992" y="237878"/>
                </a:lnTo>
                <a:lnTo>
                  <a:pt x="21506" y="284434"/>
                </a:lnTo>
                <a:lnTo>
                  <a:pt x="29081" y="330632"/>
                </a:lnTo>
                <a:lnTo>
                  <a:pt x="29155" y="331018"/>
                </a:lnTo>
                <a:lnTo>
                  <a:pt x="37931" y="376410"/>
                </a:lnTo>
                <a:lnTo>
                  <a:pt x="47813" y="421799"/>
                </a:lnTo>
                <a:lnTo>
                  <a:pt x="58787" y="466771"/>
                </a:lnTo>
                <a:lnTo>
                  <a:pt x="70839" y="511310"/>
                </a:lnTo>
                <a:lnTo>
                  <a:pt x="83955" y="555402"/>
                </a:lnTo>
                <a:lnTo>
                  <a:pt x="98120" y="599031"/>
                </a:lnTo>
                <a:lnTo>
                  <a:pt x="113319" y="642183"/>
                </a:lnTo>
                <a:lnTo>
                  <a:pt x="129537" y="684845"/>
                </a:lnTo>
                <a:lnTo>
                  <a:pt x="146761" y="726999"/>
                </a:lnTo>
                <a:lnTo>
                  <a:pt x="164974" y="768634"/>
                </a:lnTo>
                <a:lnTo>
                  <a:pt x="184163" y="809732"/>
                </a:lnTo>
                <a:lnTo>
                  <a:pt x="204313" y="850281"/>
                </a:lnTo>
                <a:lnTo>
                  <a:pt x="225410" y="890265"/>
                </a:lnTo>
                <a:lnTo>
                  <a:pt x="247437" y="929669"/>
                </a:lnTo>
                <a:lnTo>
                  <a:pt x="270382" y="968479"/>
                </a:lnTo>
                <a:lnTo>
                  <a:pt x="294229" y="1006680"/>
                </a:lnTo>
                <a:lnTo>
                  <a:pt x="318963" y="1044258"/>
                </a:lnTo>
                <a:lnTo>
                  <a:pt x="344570" y="1081198"/>
                </a:lnTo>
                <a:lnTo>
                  <a:pt x="371036" y="1117485"/>
                </a:lnTo>
                <a:lnTo>
                  <a:pt x="398344" y="1153104"/>
                </a:lnTo>
                <a:lnTo>
                  <a:pt x="426482" y="1188042"/>
                </a:lnTo>
                <a:lnTo>
                  <a:pt x="455434" y="1222282"/>
                </a:lnTo>
                <a:lnTo>
                  <a:pt x="485185" y="1255811"/>
                </a:lnTo>
                <a:lnTo>
                  <a:pt x="515722" y="1288614"/>
                </a:lnTo>
                <a:lnTo>
                  <a:pt x="547028" y="1320676"/>
                </a:lnTo>
                <a:lnTo>
                  <a:pt x="579090" y="1351982"/>
                </a:lnTo>
                <a:lnTo>
                  <a:pt x="611893" y="1382518"/>
                </a:lnTo>
                <a:lnTo>
                  <a:pt x="645422" y="1412270"/>
                </a:lnTo>
                <a:lnTo>
                  <a:pt x="679662" y="1441222"/>
                </a:lnTo>
                <a:lnTo>
                  <a:pt x="714599" y="1469359"/>
                </a:lnTo>
                <a:lnTo>
                  <a:pt x="750219" y="1496668"/>
                </a:lnTo>
                <a:lnTo>
                  <a:pt x="786506" y="1523133"/>
                </a:lnTo>
                <a:lnTo>
                  <a:pt x="823445" y="1548741"/>
                </a:lnTo>
                <a:lnTo>
                  <a:pt x="861023" y="1573475"/>
                </a:lnTo>
                <a:lnTo>
                  <a:pt x="899225" y="1597322"/>
                </a:lnTo>
                <a:lnTo>
                  <a:pt x="938035" y="1620266"/>
                </a:lnTo>
                <a:lnTo>
                  <a:pt x="977439" y="1642294"/>
                </a:lnTo>
                <a:lnTo>
                  <a:pt x="1017423" y="1663390"/>
                </a:lnTo>
                <a:lnTo>
                  <a:pt x="1057971" y="1683540"/>
                </a:lnTo>
                <a:lnTo>
                  <a:pt x="1099070" y="1702729"/>
                </a:lnTo>
                <a:lnTo>
                  <a:pt x="1140704" y="1720943"/>
                </a:lnTo>
                <a:lnTo>
                  <a:pt x="1182859" y="1738166"/>
                </a:lnTo>
                <a:lnTo>
                  <a:pt x="1225520" y="1754385"/>
                </a:lnTo>
                <a:lnTo>
                  <a:pt x="1268673" y="1769584"/>
                </a:lnTo>
                <a:lnTo>
                  <a:pt x="1312302" y="1783749"/>
                </a:lnTo>
                <a:lnTo>
                  <a:pt x="1356394" y="1796865"/>
                </a:lnTo>
                <a:lnTo>
                  <a:pt x="1400933" y="1808917"/>
                </a:lnTo>
                <a:lnTo>
                  <a:pt x="1445904" y="1819891"/>
                </a:lnTo>
                <a:lnTo>
                  <a:pt x="1491294" y="1829772"/>
                </a:lnTo>
                <a:lnTo>
                  <a:pt x="1537087" y="1838546"/>
                </a:lnTo>
                <a:lnTo>
                  <a:pt x="1559853" y="1842318"/>
                </a:lnTo>
              </a:path>
            </a:pathLst>
          </a:custGeom>
          <a:noFill/>
          <a:ln cap="flat" cmpd="sng" w="952500">
            <a:solidFill>
              <a:srgbClr val="135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69" name="Google Shape;169;p19"/>
          <p:cNvSpPr/>
          <p:nvPr/>
        </p:nvSpPr>
        <p:spPr>
          <a:xfrm>
            <a:off x="373928" y="0"/>
            <a:ext cx="643573" cy="321945"/>
          </a:xfrm>
          <a:custGeom>
            <a:rect b="b" l="l" r="r" t="t"/>
            <a:pathLst>
              <a:path extrusionOk="0" h="643890" w="1287145">
                <a:moveTo>
                  <a:pt x="643474" y="643474"/>
                </a:moveTo>
                <a:lnTo>
                  <a:pt x="595451" y="641709"/>
                </a:lnTo>
                <a:lnTo>
                  <a:pt x="548386" y="636498"/>
                </a:lnTo>
                <a:lnTo>
                  <a:pt x="502405" y="627963"/>
                </a:lnTo>
                <a:lnTo>
                  <a:pt x="457630" y="616230"/>
                </a:lnTo>
                <a:lnTo>
                  <a:pt x="414188" y="601424"/>
                </a:lnTo>
                <a:lnTo>
                  <a:pt x="372202" y="583668"/>
                </a:lnTo>
                <a:lnTo>
                  <a:pt x="331796" y="563088"/>
                </a:lnTo>
                <a:lnTo>
                  <a:pt x="293096" y="539807"/>
                </a:lnTo>
                <a:lnTo>
                  <a:pt x="256225" y="513950"/>
                </a:lnTo>
                <a:lnTo>
                  <a:pt x="221308" y="485641"/>
                </a:lnTo>
                <a:lnTo>
                  <a:pt x="188469" y="455005"/>
                </a:lnTo>
                <a:lnTo>
                  <a:pt x="157833" y="422166"/>
                </a:lnTo>
                <a:lnTo>
                  <a:pt x="129524" y="387249"/>
                </a:lnTo>
                <a:lnTo>
                  <a:pt x="103667" y="350378"/>
                </a:lnTo>
                <a:lnTo>
                  <a:pt x="80386" y="311678"/>
                </a:lnTo>
                <a:lnTo>
                  <a:pt x="59806" y="271272"/>
                </a:lnTo>
                <a:lnTo>
                  <a:pt x="42050" y="229286"/>
                </a:lnTo>
                <a:lnTo>
                  <a:pt x="27244" y="185844"/>
                </a:lnTo>
                <a:lnTo>
                  <a:pt x="15511" y="141069"/>
                </a:lnTo>
                <a:lnTo>
                  <a:pt x="6976" y="95088"/>
                </a:lnTo>
                <a:lnTo>
                  <a:pt x="1764" y="48023"/>
                </a:lnTo>
                <a:lnTo>
                  <a:pt x="0" y="0"/>
                </a:lnTo>
                <a:lnTo>
                  <a:pt x="1286949" y="0"/>
                </a:lnTo>
                <a:lnTo>
                  <a:pt x="1285184" y="48023"/>
                </a:lnTo>
                <a:lnTo>
                  <a:pt x="1279972" y="95088"/>
                </a:lnTo>
                <a:lnTo>
                  <a:pt x="1271438" y="141069"/>
                </a:lnTo>
                <a:lnTo>
                  <a:pt x="1259705" y="185844"/>
                </a:lnTo>
                <a:lnTo>
                  <a:pt x="1244899" y="229286"/>
                </a:lnTo>
                <a:lnTo>
                  <a:pt x="1227143" y="271272"/>
                </a:lnTo>
                <a:lnTo>
                  <a:pt x="1206563" y="311678"/>
                </a:lnTo>
                <a:lnTo>
                  <a:pt x="1183281" y="350378"/>
                </a:lnTo>
                <a:lnTo>
                  <a:pt x="1157424" y="387249"/>
                </a:lnTo>
                <a:lnTo>
                  <a:pt x="1129116" y="422166"/>
                </a:lnTo>
                <a:lnTo>
                  <a:pt x="1098480" y="455005"/>
                </a:lnTo>
                <a:lnTo>
                  <a:pt x="1065641" y="485641"/>
                </a:lnTo>
                <a:lnTo>
                  <a:pt x="1030724" y="513950"/>
                </a:lnTo>
                <a:lnTo>
                  <a:pt x="993853" y="539807"/>
                </a:lnTo>
                <a:lnTo>
                  <a:pt x="955153" y="563088"/>
                </a:lnTo>
                <a:lnTo>
                  <a:pt x="914747" y="583668"/>
                </a:lnTo>
                <a:lnTo>
                  <a:pt x="872761" y="601424"/>
                </a:lnTo>
                <a:lnTo>
                  <a:pt x="829318" y="616230"/>
                </a:lnTo>
                <a:lnTo>
                  <a:pt x="784544" y="627963"/>
                </a:lnTo>
                <a:lnTo>
                  <a:pt x="738562" y="636498"/>
                </a:lnTo>
                <a:lnTo>
                  <a:pt x="691498" y="641709"/>
                </a:lnTo>
                <a:lnTo>
                  <a:pt x="643474" y="643474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70" name="Google Shape;170;p19"/>
          <p:cNvSpPr/>
          <p:nvPr/>
        </p:nvSpPr>
        <p:spPr>
          <a:xfrm>
            <a:off x="800953" y="4703505"/>
            <a:ext cx="97472" cy="330518"/>
          </a:xfrm>
          <a:custGeom>
            <a:rect b="b" l="l" r="r" t="t"/>
            <a:pathLst>
              <a:path extrusionOk="0" h="661034" w="194944">
                <a:moveTo>
                  <a:pt x="194804" y="660586"/>
                </a:moveTo>
                <a:lnTo>
                  <a:pt x="194623" y="659324"/>
                </a:lnTo>
              </a:path>
              <a:path extrusionOk="0" h="661034" w="194944">
                <a:moveTo>
                  <a:pt x="87" y="157"/>
                </a:moveTo>
                <a:lnTo>
                  <a:pt x="0" y="0"/>
                </a:lnTo>
              </a:path>
            </a:pathLst>
          </a:custGeom>
          <a:noFill/>
          <a:ln cap="flat" cmpd="sng" w="952500">
            <a:solidFill>
              <a:srgbClr val="135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171" name="Google Shape;171;p19"/>
          <p:cNvGrpSpPr/>
          <p:nvPr/>
        </p:nvGrpSpPr>
        <p:grpSpPr>
          <a:xfrm>
            <a:off x="4378697" y="1571600"/>
            <a:ext cx="4764033" cy="3056466"/>
            <a:chOff x="8757394" y="3143200"/>
            <a:chExt cx="9528065" cy="6112931"/>
          </a:xfrm>
        </p:grpSpPr>
        <p:pic>
          <p:nvPicPr>
            <p:cNvPr id="172" name="Google Shape;172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57394" y="7522582"/>
              <a:ext cx="8782049" cy="1733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9"/>
            <p:cNvSpPr/>
            <p:nvPr/>
          </p:nvSpPr>
          <p:spPr>
            <a:xfrm>
              <a:off x="10021547" y="3167940"/>
              <a:ext cx="7393305" cy="4958715"/>
            </a:xfrm>
            <a:custGeom>
              <a:rect b="b" l="l" r="r" t="t"/>
              <a:pathLst>
                <a:path extrusionOk="0" h="4958715" w="7393305">
                  <a:moveTo>
                    <a:pt x="7392942" y="4958219"/>
                  </a:moveTo>
                  <a:lnTo>
                    <a:pt x="0" y="4958219"/>
                  </a:lnTo>
                  <a:lnTo>
                    <a:pt x="0" y="259044"/>
                  </a:lnTo>
                  <a:lnTo>
                    <a:pt x="4188" y="212598"/>
                  </a:lnTo>
                  <a:lnTo>
                    <a:pt x="16257" y="168835"/>
                  </a:lnTo>
                  <a:lnTo>
                    <a:pt x="35466" y="128498"/>
                  </a:lnTo>
                  <a:lnTo>
                    <a:pt x="61070" y="92329"/>
                  </a:lnTo>
                  <a:lnTo>
                    <a:pt x="92329" y="61070"/>
                  </a:lnTo>
                  <a:lnTo>
                    <a:pt x="128498" y="35466"/>
                  </a:lnTo>
                  <a:lnTo>
                    <a:pt x="168835" y="16257"/>
                  </a:lnTo>
                  <a:lnTo>
                    <a:pt x="212598" y="4188"/>
                  </a:lnTo>
                  <a:lnTo>
                    <a:pt x="259044" y="0"/>
                  </a:lnTo>
                  <a:lnTo>
                    <a:pt x="7132444" y="0"/>
                  </a:lnTo>
                  <a:lnTo>
                    <a:pt x="7178891" y="4188"/>
                  </a:lnTo>
                  <a:lnTo>
                    <a:pt x="7222668" y="16257"/>
                  </a:lnTo>
                  <a:lnTo>
                    <a:pt x="7263043" y="35466"/>
                  </a:lnTo>
                  <a:lnTo>
                    <a:pt x="7299286" y="61070"/>
                  </a:lnTo>
                  <a:lnTo>
                    <a:pt x="7330666" y="92329"/>
                  </a:lnTo>
                  <a:lnTo>
                    <a:pt x="7356452" y="128498"/>
                  </a:lnTo>
                  <a:lnTo>
                    <a:pt x="7375914" y="168835"/>
                  </a:lnTo>
                  <a:lnTo>
                    <a:pt x="7388321" y="212598"/>
                  </a:lnTo>
                  <a:lnTo>
                    <a:pt x="7392942" y="259044"/>
                  </a:lnTo>
                  <a:lnTo>
                    <a:pt x="7392942" y="292516"/>
                  </a:lnTo>
                  <a:lnTo>
                    <a:pt x="225572" y="292516"/>
                  </a:lnTo>
                  <a:lnTo>
                    <a:pt x="225572" y="4633686"/>
                  </a:lnTo>
                  <a:lnTo>
                    <a:pt x="7392942" y="4633686"/>
                  </a:lnTo>
                  <a:lnTo>
                    <a:pt x="7392942" y="4958219"/>
                  </a:lnTo>
                  <a:close/>
                </a:path>
                <a:path extrusionOk="0" h="4958715" w="7393305">
                  <a:moveTo>
                    <a:pt x="7392942" y="4633686"/>
                  </a:moveTo>
                  <a:lnTo>
                    <a:pt x="7164459" y="4633686"/>
                  </a:lnTo>
                  <a:lnTo>
                    <a:pt x="7164459" y="292516"/>
                  </a:lnTo>
                  <a:lnTo>
                    <a:pt x="7392942" y="292516"/>
                  </a:lnTo>
                  <a:lnTo>
                    <a:pt x="7392942" y="4633686"/>
                  </a:lnTo>
                  <a:close/>
                </a:path>
              </a:pathLst>
            </a:custGeom>
            <a:solidFill>
              <a:srgbClr val="24242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9143999" y="3143200"/>
              <a:ext cx="9141460" cy="5205730"/>
            </a:xfrm>
            <a:custGeom>
              <a:rect b="b" l="l" r="r" t="t"/>
              <a:pathLst>
                <a:path extrusionOk="0" h="5205730" w="9141460">
                  <a:moveTo>
                    <a:pt x="9037435" y="5205620"/>
                  </a:moveTo>
                  <a:lnTo>
                    <a:pt x="109147" y="5205620"/>
                  </a:lnTo>
                  <a:lnTo>
                    <a:pt x="66921" y="5197161"/>
                  </a:lnTo>
                  <a:lnTo>
                    <a:pt x="32198" y="5173968"/>
                  </a:lnTo>
                  <a:lnTo>
                    <a:pt x="8663" y="5139313"/>
                  </a:lnTo>
                  <a:lnTo>
                    <a:pt x="0" y="5096473"/>
                  </a:lnTo>
                  <a:lnTo>
                    <a:pt x="0" y="4984414"/>
                  </a:lnTo>
                  <a:lnTo>
                    <a:pt x="851352" y="4984414"/>
                  </a:lnTo>
                  <a:lnTo>
                    <a:pt x="851352" y="279418"/>
                  </a:lnTo>
                  <a:lnTo>
                    <a:pt x="855010" y="234109"/>
                  </a:lnTo>
                  <a:lnTo>
                    <a:pt x="865591" y="191122"/>
                  </a:lnTo>
                  <a:lnTo>
                    <a:pt x="882512" y="151034"/>
                  </a:lnTo>
                  <a:lnTo>
                    <a:pt x="905187" y="114421"/>
                  </a:lnTo>
                  <a:lnTo>
                    <a:pt x="933031" y="81860"/>
                  </a:lnTo>
                  <a:lnTo>
                    <a:pt x="965460" y="53927"/>
                  </a:lnTo>
                  <a:lnTo>
                    <a:pt x="1001888" y="31198"/>
                  </a:lnTo>
                  <a:lnTo>
                    <a:pt x="1041729" y="14250"/>
                  </a:lnTo>
                  <a:lnTo>
                    <a:pt x="1084400" y="3658"/>
                  </a:lnTo>
                  <a:lnTo>
                    <a:pt x="1129315" y="0"/>
                  </a:lnTo>
                  <a:lnTo>
                    <a:pt x="8015812" y="0"/>
                  </a:lnTo>
                  <a:lnTo>
                    <a:pt x="8061122" y="3658"/>
                  </a:lnTo>
                  <a:lnTo>
                    <a:pt x="8104108" y="14250"/>
                  </a:lnTo>
                  <a:lnTo>
                    <a:pt x="8128919" y="24740"/>
                  </a:lnTo>
                  <a:lnTo>
                    <a:pt x="1136592" y="24740"/>
                  </a:lnTo>
                  <a:lnTo>
                    <a:pt x="1090146" y="28928"/>
                  </a:lnTo>
                  <a:lnTo>
                    <a:pt x="1046383" y="40998"/>
                  </a:lnTo>
                  <a:lnTo>
                    <a:pt x="1006046" y="60206"/>
                  </a:lnTo>
                  <a:lnTo>
                    <a:pt x="969877" y="85811"/>
                  </a:lnTo>
                  <a:lnTo>
                    <a:pt x="938618" y="117069"/>
                  </a:lnTo>
                  <a:lnTo>
                    <a:pt x="913014" y="153238"/>
                  </a:lnTo>
                  <a:lnTo>
                    <a:pt x="893805" y="193575"/>
                  </a:lnTo>
                  <a:lnTo>
                    <a:pt x="881736" y="237338"/>
                  </a:lnTo>
                  <a:lnTo>
                    <a:pt x="877547" y="283784"/>
                  </a:lnTo>
                  <a:lnTo>
                    <a:pt x="877547" y="4982959"/>
                  </a:lnTo>
                  <a:lnTo>
                    <a:pt x="3967157" y="4982959"/>
                  </a:lnTo>
                  <a:lnTo>
                    <a:pt x="3967157" y="4984414"/>
                  </a:lnTo>
                  <a:lnTo>
                    <a:pt x="3975616" y="5026641"/>
                  </a:lnTo>
                  <a:lnTo>
                    <a:pt x="3998810" y="5061364"/>
                  </a:lnTo>
                  <a:lnTo>
                    <a:pt x="4033465" y="5084898"/>
                  </a:lnTo>
                  <a:lnTo>
                    <a:pt x="4076305" y="5093562"/>
                  </a:lnTo>
                  <a:lnTo>
                    <a:pt x="9141180" y="5093562"/>
                  </a:lnTo>
                  <a:lnTo>
                    <a:pt x="9141180" y="5123443"/>
                  </a:lnTo>
                  <a:lnTo>
                    <a:pt x="9138124" y="5138700"/>
                  </a:lnTo>
                  <a:lnTo>
                    <a:pt x="9114931" y="5173422"/>
                  </a:lnTo>
                  <a:lnTo>
                    <a:pt x="9080276" y="5196957"/>
                  </a:lnTo>
                  <a:lnTo>
                    <a:pt x="9037435" y="5205620"/>
                  </a:lnTo>
                  <a:close/>
                </a:path>
                <a:path extrusionOk="0" h="5205730" w="9141460">
                  <a:moveTo>
                    <a:pt x="9141180" y="5093562"/>
                  </a:moveTo>
                  <a:lnTo>
                    <a:pt x="5070278" y="5093562"/>
                  </a:lnTo>
                  <a:lnTo>
                    <a:pt x="5112504" y="5085103"/>
                  </a:lnTo>
                  <a:lnTo>
                    <a:pt x="5147226" y="5061909"/>
                  </a:lnTo>
                  <a:lnTo>
                    <a:pt x="5170761" y="5027255"/>
                  </a:lnTo>
                  <a:lnTo>
                    <a:pt x="5179425" y="4984414"/>
                  </a:lnTo>
                  <a:lnTo>
                    <a:pt x="5179425" y="4982959"/>
                  </a:lnTo>
                  <a:lnTo>
                    <a:pt x="8269036" y="4982959"/>
                  </a:lnTo>
                  <a:lnTo>
                    <a:pt x="8269036" y="283784"/>
                  </a:lnTo>
                  <a:lnTo>
                    <a:pt x="8264848" y="237338"/>
                  </a:lnTo>
                  <a:lnTo>
                    <a:pt x="8252778" y="193575"/>
                  </a:lnTo>
                  <a:lnTo>
                    <a:pt x="8233569" y="153238"/>
                  </a:lnTo>
                  <a:lnTo>
                    <a:pt x="8207965" y="117069"/>
                  </a:lnTo>
                  <a:lnTo>
                    <a:pt x="8176706" y="85811"/>
                  </a:lnTo>
                  <a:lnTo>
                    <a:pt x="8140537" y="60206"/>
                  </a:lnTo>
                  <a:lnTo>
                    <a:pt x="8100200" y="40998"/>
                  </a:lnTo>
                  <a:lnTo>
                    <a:pt x="8056437" y="28928"/>
                  </a:lnTo>
                  <a:lnTo>
                    <a:pt x="8009992" y="24740"/>
                  </a:lnTo>
                  <a:lnTo>
                    <a:pt x="8128919" y="24740"/>
                  </a:lnTo>
                  <a:lnTo>
                    <a:pt x="8180808" y="53927"/>
                  </a:lnTo>
                  <a:lnTo>
                    <a:pt x="8213369" y="81860"/>
                  </a:lnTo>
                  <a:lnTo>
                    <a:pt x="8241302" y="114421"/>
                  </a:lnTo>
                  <a:lnTo>
                    <a:pt x="8264031" y="151034"/>
                  </a:lnTo>
                  <a:lnTo>
                    <a:pt x="8280979" y="191122"/>
                  </a:lnTo>
                  <a:lnTo>
                    <a:pt x="8291571" y="234109"/>
                  </a:lnTo>
                  <a:lnTo>
                    <a:pt x="8295229" y="279418"/>
                  </a:lnTo>
                  <a:lnTo>
                    <a:pt x="8295229" y="4984414"/>
                  </a:lnTo>
                  <a:lnTo>
                    <a:pt x="9141180" y="4984414"/>
                  </a:lnTo>
                  <a:lnTo>
                    <a:pt x="9141180" y="5093562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9331731" y="8127618"/>
              <a:ext cx="8771255" cy="262255"/>
            </a:xfrm>
            <a:custGeom>
              <a:rect b="b" l="l" r="r" t="t"/>
              <a:pathLst>
                <a:path extrusionOk="0" h="262254" w="8771255">
                  <a:moveTo>
                    <a:pt x="4991684" y="0"/>
                  </a:moveTo>
                  <a:lnTo>
                    <a:pt x="3777970" y="0"/>
                  </a:lnTo>
                  <a:lnTo>
                    <a:pt x="3777970" y="1460"/>
                  </a:lnTo>
                  <a:lnTo>
                    <a:pt x="3786644" y="43688"/>
                  </a:lnTo>
                  <a:lnTo>
                    <a:pt x="3810343" y="78409"/>
                  </a:lnTo>
                  <a:lnTo>
                    <a:pt x="3845496" y="101942"/>
                  </a:lnTo>
                  <a:lnTo>
                    <a:pt x="3888562" y="110604"/>
                  </a:lnTo>
                  <a:lnTo>
                    <a:pt x="4882540" y="110604"/>
                  </a:lnTo>
                  <a:lnTo>
                    <a:pt x="4925377" y="101942"/>
                  </a:lnTo>
                  <a:lnTo>
                    <a:pt x="4960036" y="78409"/>
                  </a:lnTo>
                  <a:lnTo>
                    <a:pt x="4983226" y="43688"/>
                  </a:lnTo>
                  <a:lnTo>
                    <a:pt x="4991684" y="1460"/>
                  </a:lnTo>
                  <a:lnTo>
                    <a:pt x="4991684" y="0"/>
                  </a:lnTo>
                  <a:close/>
                </a:path>
                <a:path extrusionOk="0" h="262254" w="8771255">
                  <a:moveTo>
                    <a:pt x="8771115" y="221208"/>
                  </a:moveTo>
                  <a:lnTo>
                    <a:pt x="0" y="221208"/>
                  </a:lnTo>
                  <a:lnTo>
                    <a:pt x="3289" y="237401"/>
                  </a:lnTo>
                  <a:lnTo>
                    <a:pt x="12179" y="250317"/>
                  </a:lnTo>
                  <a:lnTo>
                    <a:pt x="25171" y="258864"/>
                  </a:lnTo>
                  <a:lnTo>
                    <a:pt x="40741" y="261962"/>
                  </a:lnTo>
                  <a:lnTo>
                    <a:pt x="8730361" y="261962"/>
                  </a:lnTo>
                  <a:lnTo>
                    <a:pt x="8746553" y="258660"/>
                  </a:lnTo>
                  <a:lnTo>
                    <a:pt x="8759469" y="249770"/>
                  </a:lnTo>
                  <a:lnTo>
                    <a:pt x="8768016" y="236791"/>
                  </a:lnTo>
                  <a:lnTo>
                    <a:pt x="8771115" y="22120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176" name="Google Shape;17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47119" y="3460456"/>
              <a:ext cx="6932182" cy="434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/>
          <p:nvPr/>
        </p:nvSpPr>
        <p:spPr>
          <a:xfrm>
            <a:off x="0" y="4879925"/>
            <a:ext cx="9144000" cy="262318"/>
          </a:xfrm>
          <a:custGeom>
            <a:rect b="b" l="l" r="r" t="t"/>
            <a:pathLst>
              <a:path extrusionOk="0" h="1028700" w="18288000">
                <a:moveTo>
                  <a:pt x="182879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4" name="Google Shape;314;p28"/>
          <p:cNvSpPr txBox="1"/>
          <p:nvPr/>
        </p:nvSpPr>
        <p:spPr>
          <a:xfrm>
            <a:off x="0" y="189200"/>
            <a:ext cx="9024900" cy="510300"/>
          </a:xfrm>
          <a:prstGeom prst="rect">
            <a:avLst/>
          </a:pr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79700">
            <a:noAutofit/>
          </a:bodyPr>
          <a:lstStyle/>
          <a:p>
            <a:pPr indent="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Popular Large Language Models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121800" y="754675"/>
            <a:ext cx="3893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94650" y="704275"/>
            <a:ext cx="39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197900" y="754675"/>
            <a:ext cx="46977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GPT-3 (Generative Pre-trained Transformer):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Developed by OpenAI.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2. Can generate human-like text, answer questions, summarize content, and more.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BERT (Bidirectional Encoder Representations from Transformers):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        1.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Developed by Google.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2. Mainly used for question answering and sentiment analysis.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T5 (Text-to-Text Transfer Transformer):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Another transformer-based model by Google that treats all NLP tasks as text-to-text problems.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18" name="Google Shape;318;p28"/>
          <p:cNvPicPr preferRelativeResize="0"/>
          <p:nvPr/>
        </p:nvPicPr>
        <p:blipFill rotWithShape="1">
          <a:blip r:embed="rId3">
            <a:alphaModFix/>
          </a:blip>
          <a:srcRect b="0" l="17244" r="22164" t="0"/>
          <a:stretch/>
        </p:blipFill>
        <p:spPr>
          <a:xfrm>
            <a:off x="7353125" y="635050"/>
            <a:ext cx="1566000" cy="144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 rotWithShape="1">
          <a:blip r:embed="rId4">
            <a:alphaModFix/>
          </a:blip>
          <a:srcRect b="0" l="6780" r="10224" t="0"/>
          <a:stretch/>
        </p:blipFill>
        <p:spPr>
          <a:xfrm>
            <a:off x="4710775" y="1690588"/>
            <a:ext cx="2490300" cy="152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20" name="Google Shape;3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7300" y="3526675"/>
            <a:ext cx="365760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9"/>
          <p:cNvGrpSpPr/>
          <p:nvPr/>
        </p:nvGrpSpPr>
        <p:grpSpPr>
          <a:xfrm>
            <a:off x="123668" y="121147"/>
            <a:ext cx="8896668" cy="4901248"/>
            <a:chOff x="247337" y="242294"/>
            <a:chExt cx="17793335" cy="9802495"/>
          </a:xfrm>
        </p:grpSpPr>
        <p:sp>
          <p:nvSpPr>
            <p:cNvPr id="326" name="Google Shape;326;p29"/>
            <p:cNvSpPr/>
            <p:nvPr/>
          </p:nvSpPr>
          <p:spPr>
            <a:xfrm>
              <a:off x="247337" y="242294"/>
              <a:ext cx="17793335" cy="9802495"/>
            </a:xfrm>
            <a:custGeom>
              <a:rect b="b" l="l" r="r" t="t"/>
              <a:pathLst>
                <a:path extrusionOk="0" h="9802495" w="17793335">
                  <a:moveTo>
                    <a:pt x="0" y="0"/>
                  </a:moveTo>
                  <a:lnTo>
                    <a:pt x="17793251" y="0"/>
                  </a:lnTo>
                  <a:lnTo>
                    <a:pt x="17793251" y="9802266"/>
                  </a:lnTo>
                  <a:lnTo>
                    <a:pt x="0" y="9802266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4571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27" name="Google Shape;327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97323" y="8211193"/>
              <a:ext cx="4152899" cy="581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29"/>
            <p:cNvSpPr/>
            <p:nvPr/>
          </p:nvSpPr>
          <p:spPr>
            <a:xfrm>
              <a:off x="2272543" y="2466354"/>
              <a:ext cx="4203700" cy="5974080"/>
            </a:xfrm>
            <a:custGeom>
              <a:rect b="b" l="l" r="r" t="t"/>
              <a:pathLst>
                <a:path extrusionOk="0" h="5974080" w="4203700">
                  <a:moveTo>
                    <a:pt x="3965249" y="5973865"/>
                  </a:moveTo>
                  <a:lnTo>
                    <a:pt x="238124" y="5973865"/>
                  </a:lnTo>
                  <a:lnTo>
                    <a:pt x="190134" y="5969027"/>
                  </a:lnTo>
                  <a:lnTo>
                    <a:pt x="145436" y="5955152"/>
                  </a:lnTo>
                  <a:lnTo>
                    <a:pt x="104987" y="5933197"/>
                  </a:lnTo>
                  <a:lnTo>
                    <a:pt x="69745" y="5904119"/>
                  </a:lnTo>
                  <a:lnTo>
                    <a:pt x="40668" y="5868877"/>
                  </a:lnTo>
                  <a:lnTo>
                    <a:pt x="18713" y="5828429"/>
                  </a:lnTo>
                  <a:lnTo>
                    <a:pt x="4837" y="5783730"/>
                  </a:lnTo>
                  <a:lnTo>
                    <a:pt x="0" y="5735740"/>
                  </a:lnTo>
                  <a:lnTo>
                    <a:pt x="0" y="238124"/>
                  </a:lnTo>
                  <a:lnTo>
                    <a:pt x="4837" y="190134"/>
                  </a:lnTo>
                  <a:lnTo>
                    <a:pt x="18713" y="145435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7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4" y="0"/>
                  </a:lnTo>
                  <a:lnTo>
                    <a:pt x="3965249" y="0"/>
                  </a:lnTo>
                  <a:lnTo>
                    <a:pt x="4013240" y="4837"/>
                  </a:lnTo>
                  <a:lnTo>
                    <a:pt x="4057938" y="18713"/>
                  </a:lnTo>
                  <a:lnTo>
                    <a:pt x="4098387" y="40667"/>
                  </a:lnTo>
                  <a:lnTo>
                    <a:pt x="4133629" y="69745"/>
                  </a:lnTo>
                  <a:lnTo>
                    <a:pt x="4162706" y="104987"/>
                  </a:lnTo>
                  <a:lnTo>
                    <a:pt x="4184661" y="145435"/>
                  </a:lnTo>
                  <a:lnTo>
                    <a:pt x="4198536" y="190134"/>
                  </a:lnTo>
                  <a:lnTo>
                    <a:pt x="4203374" y="238124"/>
                  </a:lnTo>
                  <a:lnTo>
                    <a:pt x="4203374" y="5735740"/>
                  </a:lnTo>
                  <a:lnTo>
                    <a:pt x="4198536" y="5783730"/>
                  </a:lnTo>
                  <a:lnTo>
                    <a:pt x="4184661" y="5828429"/>
                  </a:lnTo>
                  <a:lnTo>
                    <a:pt x="4162706" y="5868877"/>
                  </a:lnTo>
                  <a:lnTo>
                    <a:pt x="4133629" y="5904119"/>
                  </a:lnTo>
                  <a:lnTo>
                    <a:pt x="4098387" y="5933197"/>
                  </a:lnTo>
                  <a:lnTo>
                    <a:pt x="4057938" y="5955152"/>
                  </a:lnTo>
                  <a:lnTo>
                    <a:pt x="4013240" y="5969027"/>
                  </a:lnTo>
                  <a:lnTo>
                    <a:pt x="3965249" y="5973865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2272543" y="2466351"/>
              <a:ext cx="4200525" cy="5972175"/>
            </a:xfrm>
            <a:custGeom>
              <a:rect b="b" l="l" r="r" t="t"/>
              <a:pathLst>
                <a:path extrusionOk="0" h="5972175" w="4200525">
                  <a:moveTo>
                    <a:pt x="4200515" y="5764005"/>
                  </a:moveTo>
                  <a:lnTo>
                    <a:pt x="4184676" y="5828403"/>
                  </a:lnTo>
                  <a:lnTo>
                    <a:pt x="4162719" y="5868863"/>
                  </a:lnTo>
                  <a:lnTo>
                    <a:pt x="4133637" y="5904115"/>
                  </a:lnTo>
                  <a:lnTo>
                    <a:pt x="4098387" y="5933199"/>
                  </a:lnTo>
                  <a:lnTo>
                    <a:pt x="4057927" y="5955157"/>
                  </a:lnTo>
                  <a:lnTo>
                    <a:pt x="4013217" y="5969031"/>
                  </a:lnTo>
                  <a:lnTo>
                    <a:pt x="3982010" y="5972121"/>
                  </a:lnTo>
                </a:path>
                <a:path extrusionOk="0" h="5972175" w="4200525">
                  <a:moveTo>
                    <a:pt x="221361" y="5972142"/>
                  </a:moveTo>
                  <a:lnTo>
                    <a:pt x="145418" y="5955144"/>
                  </a:lnTo>
                  <a:lnTo>
                    <a:pt x="104965" y="5933181"/>
                  </a:lnTo>
                  <a:lnTo>
                    <a:pt x="69722" y="5904094"/>
                  </a:lnTo>
                  <a:lnTo>
                    <a:pt x="40647" y="5868843"/>
                  </a:lnTo>
                  <a:lnTo>
                    <a:pt x="18699" y="5828386"/>
                  </a:lnTo>
                  <a:lnTo>
                    <a:pt x="4832" y="5783682"/>
                  </a:lnTo>
                  <a:lnTo>
                    <a:pt x="0" y="5735691"/>
                  </a:lnTo>
                  <a:lnTo>
                    <a:pt x="0" y="238124"/>
                  </a:lnTo>
                  <a:lnTo>
                    <a:pt x="4839" y="190133"/>
                  </a:lnTo>
                  <a:lnTo>
                    <a:pt x="18715" y="145434"/>
                  </a:lnTo>
                  <a:lnTo>
                    <a:pt x="40671" y="104985"/>
                  </a:lnTo>
                  <a:lnTo>
                    <a:pt x="69749" y="69744"/>
                  </a:lnTo>
                  <a:lnTo>
                    <a:pt x="104992" y="40667"/>
                  </a:lnTo>
                  <a:lnTo>
                    <a:pt x="145441" y="18713"/>
                  </a:lnTo>
                  <a:lnTo>
                    <a:pt x="190140" y="4840"/>
                  </a:lnTo>
                  <a:lnTo>
                    <a:pt x="238130" y="2"/>
                  </a:lnTo>
                  <a:lnTo>
                    <a:pt x="3965221" y="0"/>
                  </a:lnTo>
                  <a:lnTo>
                    <a:pt x="4013214" y="4832"/>
                  </a:lnTo>
                  <a:lnTo>
                    <a:pt x="4057916" y="18703"/>
                  </a:lnTo>
                  <a:lnTo>
                    <a:pt x="4098369" y="40656"/>
                  </a:lnTo>
                  <a:lnTo>
                    <a:pt x="4133616" y="69733"/>
                  </a:lnTo>
                  <a:lnTo>
                    <a:pt x="4162699" y="104976"/>
                  </a:lnTo>
                  <a:lnTo>
                    <a:pt x="4184658" y="145429"/>
                  </a:lnTo>
                  <a:lnTo>
                    <a:pt x="4198535" y="190132"/>
                  </a:lnTo>
                  <a:lnTo>
                    <a:pt x="4200512" y="209864"/>
                  </a:lnTo>
                </a:path>
              </a:pathLst>
            </a:custGeom>
            <a:noFill/>
            <a:ln cap="flat" cmpd="sng" w="761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2297322" y="5227110"/>
              <a:ext cx="4154804" cy="0"/>
            </a:xfrm>
            <a:custGeom>
              <a:rect b="b" l="l" r="r" t="t"/>
              <a:pathLst>
                <a:path extrusionOk="0" h="120000" w="4154804">
                  <a:moveTo>
                    <a:pt x="0" y="0"/>
                  </a:moveTo>
                  <a:lnTo>
                    <a:pt x="415437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31" name="Google Shape;331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90039" y="2753479"/>
              <a:ext cx="1768904" cy="1768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29"/>
            <p:cNvSpPr/>
            <p:nvPr/>
          </p:nvSpPr>
          <p:spPr>
            <a:xfrm>
              <a:off x="2297322" y="7190257"/>
              <a:ext cx="4154804" cy="0"/>
            </a:xfrm>
            <a:custGeom>
              <a:rect b="b" l="l" r="r" t="t"/>
              <a:pathLst>
                <a:path extrusionOk="0" h="120000" w="4154804">
                  <a:moveTo>
                    <a:pt x="0" y="0"/>
                  </a:moveTo>
                  <a:lnTo>
                    <a:pt x="415437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33" name="Google Shape;33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66493" y="8211193"/>
              <a:ext cx="4152899" cy="581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29"/>
            <p:cNvSpPr/>
            <p:nvPr/>
          </p:nvSpPr>
          <p:spPr>
            <a:xfrm>
              <a:off x="7041714" y="2466354"/>
              <a:ext cx="4203700" cy="5974080"/>
            </a:xfrm>
            <a:custGeom>
              <a:rect b="b" l="l" r="r" t="t"/>
              <a:pathLst>
                <a:path extrusionOk="0" h="5974080" w="4203700">
                  <a:moveTo>
                    <a:pt x="3965249" y="5973865"/>
                  </a:moveTo>
                  <a:lnTo>
                    <a:pt x="238124" y="5973865"/>
                  </a:lnTo>
                  <a:lnTo>
                    <a:pt x="190134" y="5969027"/>
                  </a:lnTo>
                  <a:lnTo>
                    <a:pt x="145436" y="5955152"/>
                  </a:lnTo>
                  <a:lnTo>
                    <a:pt x="104987" y="5933197"/>
                  </a:lnTo>
                  <a:lnTo>
                    <a:pt x="69745" y="5904119"/>
                  </a:lnTo>
                  <a:lnTo>
                    <a:pt x="40668" y="5868877"/>
                  </a:lnTo>
                  <a:lnTo>
                    <a:pt x="18713" y="5828429"/>
                  </a:lnTo>
                  <a:lnTo>
                    <a:pt x="4837" y="5783730"/>
                  </a:lnTo>
                  <a:lnTo>
                    <a:pt x="0" y="5735740"/>
                  </a:lnTo>
                  <a:lnTo>
                    <a:pt x="0" y="238124"/>
                  </a:lnTo>
                  <a:lnTo>
                    <a:pt x="4837" y="190134"/>
                  </a:lnTo>
                  <a:lnTo>
                    <a:pt x="18713" y="145435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7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4" y="0"/>
                  </a:lnTo>
                  <a:lnTo>
                    <a:pt x="3965249" y="0"/>
                  </a:lnTo>
                  <a:lnTo>
                    <a:pt x="4013239" y="4837"/>
                  </a:lnTo>
                  <a:lnTo>
                    <a:pt x="4057938" y="18713"/>
                  </a:lnTo>
                  <a:lnTo>
                    <a:pt x="4098387" y="40667"/>
                  </a:lnTo>
                  <a:lnTo>
                    <a:pt x="4133629" y="69745"/>
                  </a:lnTo>
                  <a:lnTo>
                    <a:pt x="4162706" y="104987"/>
                  </a:lnTo>
                  <a:lnTo>
                    <a:pt x="4184661" y="145435"/>
                  </a:lnTo>
                  <a:lnTo>
                    <a:pt x="4198536" y="190134"/>
                  </a:lnTo>
                  <a:lnTo>
                    <a:pt x="4203374" y="238124"/>
                  </a:lnTo>
                  <a:lnTo>
                    <a:pt x="4203374" y="5735740"/>
                  </a:lnTo>
                  <a:lnTo>
                    <a:pt x="4198536" y="5783730"/>
                  </a:lnTo>
                  <a:lnTo>
                    <a:pt x="4184661" y="5828429"/>
                  </a:lnTo>
                  <a:lnTo>
                    <a:pt x="4162706" y="5868877"/>
                  </a:lnTo>
                  <a:lnTo>
                    <a:pt x="4133629" y="5904119"/>
                  </a:lnTo>
                  <a:lnTo>
                    <a:pt x="4098387" y="5933197"/>
                  </a:lnTo>
                  <a:lnTo>
                    <a:pt x="4057938" y="5955152"/>
                  </a:lnTo>
                  <a:lnTo>
                    <a:pt x="4013239" y="5969027"/>
                  </a:lnTo>
                  <a:lnTo>
                    <a:pt x="3965249" y="5973865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7041713" y="2466351"/>
              <a:ext cx="4200525" cy="5972175"/>
            </a:xfrm>
            <a:custGeom>
              <a:rect b="b" l="l" r="r" t="t"/>
              <a:pathLst>
                <a:path extrusionOk="0" h="5972175" w="4200525">
                  <a:moveTo>
                    <a:pt x="4200515" y="5764005"/>
                  </a:moveTo>
                  <a:lnTo>
                    <a:pt x="4184676" y="5828403"/>
                  </a:lnTo>
                  <a:lnTo>
                    <a:pt x="4162719" y="5868863"/>
                  </a:lnTo>
                  <a:lnTo>
                    <a:pt x="4133637" y="5904115"/>
                  </a:lnTo>
                  <a:lnTo>
                    <a:pt x="4098386" y="5933199"/>
                  </a:lnTo>
                  <a:lnTo>
                    <a:pt x="4057927" y="5955157"/>
                  </a:lnTo>
                  <a:lnTo>
                    <a:pt x="4013216" y="5969031"/>
                  </a:lnTo>
                  <a:lnTo>
                    <a:pt x="3982009" y="5972121"/>
                  </a:lnTo>
                </a:path>
                <a:path extrusionOk="0" h="5972175" w="4200525">
                  <a:moveTo>
                    <a:pt x="221361" y="5972142"/>
                  </a:moveTo>
                  <a:lnTo>
                    <a:pt x="145418" y="5955144"/>
                  </a:lnTo>
                  <a:lnTo>
                    <a:pt x="104964" y="5933181"/>
                  </a:lnTo>
                  <a:lnTo>
                    <a:pt x="69722" y="5904094"/>
                  </a:lnTo>
                  <a:lnTo>
                    <a:pt x="40647" y="5868842"/>
                  </a:lnTo>
                  <a:lnTo>
                    <a:pt x="18698" y="5828386"/>
                  </a:lnTo>
                  <a:lnTo>
                    <a:pt x="4832" y="5783682"/>
                  </a:lnTo>
                  <a:lnTo>
                    <a:pt x="0" y="5735691"/>
                  </a:lnTo>
                  <a:lnTo>
                    <a:pt x="0" y="238124"/>
                  </a:lnTo>
                  <a:lnTo>
                    <a:pt x="4838" y="190133"/>
                  </a:lnTo>
                  <a:lnTo>
                    <a:pt x="18715" y="145434"/>
                  </a:lnTo>
                  <a:lnTo>
                    <a:pt x="40671" y="104985"/>
                  </a:lnTo>
                  <a:lnTo>
                    <a:pt x="69749" y="69744"/>
                  </a:lnTo>
                  <a:lnTo>
                    <a:pt x="104992" y="40668"/>
                  </a:lnTo>
                  <a:lnTo>
                    <a:pt x="145441" y="18714"/>
                  </a:lnTo>
                  <a:lnTo>
                    <a:pt x="190139" y="4840"/>
                  </a:lnTo>
                  <a:lnTo>
                    <a:pt x="238130" y="2"/>
                  </a:lnTo>
                  <a:lnTo>
                    <a:pt x="3965221" y="0"/>
                  </a:lnTo>
                  <a:lnTo>
                    <a:pt x="4013213" y="4832"/>
                  </a:lnTo>
                  <a:lnTo>
                    <a:pt x="4057915" y="18703"/>
                  </a:lnTo>
                  <a:lnTo>
                    <a:pt x="4098369" y="40656"/>
                  </a:lnTo>
                  <a:lnTo>
                    <a:pt x="4133616" y="69733"/>
                  </a:lnTo>
                  <a:lnTo>
                    <a:pt x="4162699" y="104976"/>
                  </a:lnTo>
                  <a:lnTo>
                    <a:pt x="4184658" y="145429"/>
                  </a:lnTo>
                  <a:lnTo>
                    <a:pt x="4198535" y="190132"/>
                  </a:lnTo>
                  <a:lnTo>
                    <a:pt x="4200512" y="209864"/>
                  </a:lnTo>
                </a:path>
              </a:pathLst>
            </a:custGeom>
            <a:noFill/>
            <a:ln cap="flat" cmpd="sng" w="761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7066493" y="5227110"/>
              <a:ext cx="4154804" cy="0"/>
            </a:xfrm>
            <a:custGeom>
              <a:rect b="b" l="l" r="r" t="t"/>
              <a:pathLst>
                <a:path extrusionOk="0" h="120000" w="4154804">
                  <a:moveTo>
                    <a:pt x="0" y="0"/>
                  </a:moveTo>
                  <a:lnTo>
                    <a:pt x="415437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7066493" y="7190257"/>
              <a:ext cx="4154804" cy="0"/>
            </a:xfrm>
            <a:custGeom>
              <a:rect b="b" l="l" r="r" t="t"/>
              <a:pathLst>
                <a:path extrusionOk="0" h="120000" w="4154804">
                  <a:moveTo>
                    <a:pt x="0" y="0"/>
                  </a:moveTo>
                  <a:lnTo>
                    <a:pt x="415437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338" name="Google Shape;338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36860" y="8211193"/>
              <a:ext cx="4152899" cy="581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29"/>
            <p:cNvSpPr/>
            <p:nvPr/>
          </p:nvSpPr>
          <p:spPr>
            <a:xfrm>
              <a:off x="11812081" y="2466354"/>
              <a:ext cx="4203700" cy="5974080"/>
            </a:xfrm>
            <a:custGeom>
              <a:rect b="b" l="l" r="r" t="t"/>
              <a:pathLst>
                <a:path extrusionOk="0" h="5974080" w="4203700">
                  <a:moveTo>
                    <a:pt x="3965249" y="5973865"/>
                  </a:moveTo>
                  <a:lnTo>
                    <a:pt x="238124" y="5973865"/>
                  </a:lnTo>
                  <a:lnTo>
                    <a:pt x="190134" y="5969027"/>
                  </a:lnTo>
                  <a:lnTo>
                    <a:pt x="145436" y="5955152"/>
                  </a:lnTo>
                  <a:lnTo>
                    <a:pt x="104987" y="5933197"/>
                  </a:lnTo>
                  <a:lnTo>
                    <a:pt x="69745" y="5904119"/>
                  </a:lnTo>
                  <a:lnTo>
                    <a:pt x="40668" y="5868877"/>
                  </a:lnTo>
                  <a:lnTo>
                    <a:pt x="18713" y="5828429"/>
                  </a:lnTo>
                  <a:lnTo>
                    <a:pt x="4837" y="5783730"/>
                  </a:lnTo>
                  <a:lnTo>
                    <a:pt x="0" y="5735740"/>
                  </a:lnTo>
                  <a:lnTo>
                    <a:pt x="0" y="238124"/>
                  </a:lnTo>
                  <a:lnTo>
                    <a:pt x="4837" y="190134"/>
                  </a:lnTo>
                  <a:lnTo>
                    <a:pt x="18713" y="145435"/>
                  </a:lnTo>
                  <a:lnTo>
                    <a:pt x="40668" y="104987"/>
                  </a:lnTo>
                  <a:lnTo>
                    <a:pt x="69745" y="69745"/>
                  </a:lnTo>
                  <a:lnTo>
                    <a:pt x="104987" y="40667"/>
                  </a:lnTo>
                  <a:lnTo>
                    <a:pt x="145436" y="18713"/>
                  </a:lnTo>
                  <a:lnTo>
                    <a:pt x="190134" y="4837"/>
                  </a:lnTo>
                  <a:lnTo>
                    <a:pt x="238124" y="0"/>
                  </a:lnTo>
                  <a:lnTo>
                    <a:pt x="3965249" y="0"/>
                  </a:lnTo>
                  <a:lnTo>
                    <a:pt x="4013240" y="4837"/>
                  </a:lnTo>
                  <a:lnTo>
                    <a:pt x="4057938" y="18713"/>
                  </a:lnTo>
                  <a:lnTo>
                    <a:pt x="4098387" y="40667"/>
                  </a:lnTo>
                  <a:lnTo>
                    <a:pt x="4133629" y="69745"/>
                  </a:lnTo>
                  <a:lnTo>
                    <a:pt x="4162706" y="104987"/>
                  </a:lnTo>
                  <a:lnTo>
                    <a:pt x="4184661" y="145435"/>
                  </a:lnTo>
                  <a:lnTo>
                    <a:pt x="4198536" y="190134"/>
                  </a:lnTo>
                  <a:lnTo>
                    <a:pt x="4203374" y="238124"/>
                  </a:lnTo>
                  <a:lnTo>
                    <a:pt x="4203374" y="5735740"/>
                  </a:lnTo>
                  <a:lnTo>
                    <a:pt x="4198536" y="5783730"/>
                  </a:lnTo>
                  <a:lnTo>
                    <a:pt x="4184661" y="5828429"/>
                  </a:lnTo>
                  <a:lnTo>
                    <a:pt x="4162706" y="5868877"/>
                  </a:lnTo>
                  <a:lnTo>
                    <a:pt x="4133629" y="5904119"/>
                  </a:lnTo>
                  <a:lnTo>
                    <a:pt x="4098387" y="5933197"/>
                  </a:lnTo>
                  <a:lnTo>
                    <a:pt x="4057938" y="5955152"/>
                  </a:lnTo>
                  <a:lnTo>
                    <a:pt x="4013240" y="5969027"/>
                  </a:lnTo>
                  <a:lnTo>
                    <a:pt x="3965249" y="5973865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11812080" y="2466351"/>
              <a:ext cx="4200525" cy="5972175"/>
            </a:xfrm>
            <a:custGeom>
              <a:rect b="b" l="l" r="r" t="t"/>
              <a:pathLst>
                <a:path extrusionOk="0" h="5972175" w="4200525">
                  <a:moveTo>
                    <a:pt x="4200514" y="5764016"/>
                  </a:moveTo>
                  <a:lnTo>
                    <a:pt x="4184676" y="5828403"/>
                  </a:lnTo>
                  <a:lnTo>
                    <a:pt x="4162720" y="5868863"/>
                  </a:lnTo>
                  <a:lnTo>
                    <a:pt x="4133637" y="5904115"/>
                  </a:lnTo>
                  <a:lnTo>
                    <a:pt x="4098387" y="5933199"/>
                  </a:lnTo>
                  <a:lnTo>
                    <a:pt x="4057927" y="5955157"/>
                  </a:lnTo>
                  <a:lnTo>
                    <a:pt x="4013217" y="5969031"/>
                  </a:lnTo>
                  <a:lnTo>
                    <a:pt x="3982010" y="5972121"/>
                  </a:lnTo>
                </a:path>
                <a:path extrusionOk="0" h="5972175" w="4200525">
                  <a:moveTo>
                    <a:pt x="221361" y="5972142"/>
                  </a:moveTo>
                  <a:lnTo>
                    <a:pt x="145418" y="5955144"/>
                  </a:lnTo>
                  <a:lnTo>
                    <a:pt x="104964" y="5933181"/>
                  </a:lnTo>
                  <a:lnTo>
                    <a:pt x="69722" y="5904094"/>
                  </a:lnTo>
                  <a:lnTo>
                    <a:pt x="40647" y="5868843"/>
                  </a:lnTo>
                  <a:lnTo>
                    <a:pt x="18699" y="5828386"/>
                  </a:lnTo>
                  <a:lnTo>
                    <a:pt x="4832" y="5783682"/>
                  </a:lnTo>
                  <a:lnTo>
                    <a:pt x="0" y="5735691"/>
                  </a:lnTo>
                  <a:lnTo>
                    <a:pt x="0" y="238124"/>
                  </a:lnTo>
                  <a:lnTo>
                    <a:pt x="4838" y="190133"/>
                  </a:lnTo>
                  <a:lnTo>
                    <a:pt x="18715" y="145434"/>
                  </a:lnTo>
                  <a:lnTo>
                    <a:pt x="40671" y="104985"/>
                  </a:lnTo>
                  <a:lnTo>
                    <a:pt x="69749" y="69744"/>
                  </a:lnTo>
                  <a:lnTo>
                    <a:pt x="104992" y="40667"/>
                  </a:lnTo>
                  <a:lnTo>
                    <a:pt x="145441" y="18714"/>
                  </a:lnTo>
                  <a:lnTo>
                    <a:pt x="190140" y="4840"/>
                  </a:lnTo>
                  <a:lnTo>
                    <a:pt x="238130" y="2"/>
                  </a:lnTo>
                  <a:lnTo>
                    <a:pt x="3965221" y="0"/>
                  </a:lnTo>
                  <a:lnTo>
                    <a:pt x="4013214" y="4832"/>
                  </a:lnTo>
                  <a:lnTo>
                    <a:pt x="4057916" y="18703"/>
                  </a:lnTo>
                  <a:lnTo>
                    <a:pt x="4098369" y="40656"/>
                  </a:lnTo>
                  <a:lnTo>
                    <a:pt x="4133617" y="69733"/>
                  </a:lnTo>
                  <a:lnTo>
                    <a:pt x="4162699" y="104976"/>
                  </a:lnTo>
                  <a:lnTo>
                    <a:pt x="4184658" y="145429"/>
                  </a:lnTo>
                  <a:lnTo>
                    <a:pt x="4198535" y="190132"/>
                  </a:lnTo>
                  <a:lnTo>
                    <a:pt x="4200511" y="209854"/>
                  </a:lnTo>
                </a:path>
              </a:pathLst>
            </a:custGeom>
            <a:noFill/>
            <a:ln cap="flat" cmpd="sng" w="761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11836860" y="5227110"/>
              <a:ext cx="4154804" cy="0"/>
            </a:xfrm>
            <a:custGeom>
              <a:rect b="b" l="l" r="r" t="t"/>
              <a:pathLst>
                <a:path extrusionOk="0" h="120000" w="4154805">
                  <a:moveTo>
                    <a:pt x="0" y="0"/>
                  </a:moveTo>
                  <a:lnTo>
                    <a:pt x="415437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11836860" y="7190257"/>
              <a:ext cx="4154804" cy="0"/>
            </a:xfrm>
            <a:custGeom>
              <a:rect b="b" l="l" r="r" t="t"/>
              <a:pathLst>
                <a:path extrusionOk="0" h="120000" w="4154805">
                  <a:moveTo>
                    <a:pt x="0" y="0"/>
                  </a:moveTo>
                  <a:lnTo>
                    <a:pt x="4154376" y="0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343" name="Google Shape;343;p29"/>
          <p:cNvSpPr txBox="1"/>
          <p:nvPr>
            <p:ph type="title"/>
          </p:nvPr>
        </p:nvSpPr>
        <p:spPr>
          <a:xfrm>
            <a:off x="798216" y="443657"/>
            <a:ext cx="75477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66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            Ethical Concerns in LLMs</a:t>
            </a:r>
            <a:endParaRPr sz="2300"/>
          </a:p>
        </p:txBody>
      </p:sp>
      <p:sp>
        <p:nvSpPr>
          <p:cNvPr id="344" name="Google Shape;344;p29"/>
          <p:cNvSpPr txBox="1"/>
          <p:nvPr/>
        </p:nvSpPr>
        <p:spPr>
          <a:xfrm>
            <a:off x="1384185" y="2688920"/>
            <a:ext cx="1605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LLMs can create seemingly plausible but false content.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2700" lvl="0" marL="12700" marR="0" rtl="0" algn="ctr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1802850" y="2320850"/>
            <a:ext cx="13095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35CA0"/>
                </a:solidFill>
              </a:rPr>
              <a:t>Misinformation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 txBox="1"/>
          <p:nvPr/>
        </p:nvSpPr>
        <p:spPr>
          <a:xfrm>
            <a:off x="1659903" y="3636392"/>
            <a:ext cx="10683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47" name="Google Shape;347;p29"/>
          <p:cNvSpPr txBox="1"/>
          <p:nvPr/>
        </p:nvSpPr>
        <p:spPr>
          <a:xfrm>
            <a:off x="3768770" y="2688920"/>
            <a:ext cx="1605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Privacy: LLMs trained on big data may end up leaking some sensitive information.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12700" lvl="0" marL="12700" marR="0" rtl="0" algn="ctr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35CA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48" name="Google Shape;348;p29"/>
          <p:cNvSpPr txBox="1"/>
          <p:nvPr/>
        </p:nvSpPr>
        <p:spPr>
          <a:xfrm>
            <a:off x="4129650" y="2320850"/>
            <a:ext cx="9360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5A8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Privacy </a:t>
            </a:r>
            <a:endParaRPr b="1" sz="1200">
              <a:solidFill>
                <a:srgbClr val="135CA0"/>
              </a:solidFill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3993025" y="3636392"/>
            <a:ext cx="11199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153953" y="2688920"/>
            <a:ext cx="16059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marR="0" rtl="0" algn="ctr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Who is liable for the deleterious outputs produced by LLMs?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6347120" y="2320841"/>
            <a:ext cx="11754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5A8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Responsibility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9"/>
          <p:cNvSpPr txBox="1"/>
          <p:nvPr/>
        </p:nvSpPr>
        <p:spPr>
          <a:xfrm>
            <a:off x="6377761" y="3636392"/>
            <a:ext cx="10761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353" name="Google Shape;353;p29"/>
          <p:cNvGrpSpPr/>
          <p:nvPr/>
        </p:nvGrpSpPr>
        <p:grpSpPr>
          <a:xfrm>
            <a:off x="4129660" y="1376740"/>
            <a:ext cx="3245205" cy="883947"/>
            <a:chOff x="8259319" y="2753479"/>
            <a:chExt cx="6490410" cy="1767893"/>
          </a:xfrm>
        </p:grpSpPr>
        <p:pic>
          <p:nvPicPr>
            <p:cNvPr id="354" name="Google Shape;354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981569" y="2753479"/>
              <a:ext cx="1768160" cy="1767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259319" y="2753479"/>
              <a:ext cx="1768160" cy="17678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"/>
          <p:cNvSpPr/>
          <p:nvPr/>
        </p:nvSpPr>
        <p:spPr>
          <a:xfrm>
            <a:off x="0" y="4879925"/>
            <a:ext cx="9144000" cy="262318"/>
          </a:xfrm>
          <a:custGeom>
            <a:rect b="b" l="l" r="r" t="t"/>
            <a:pathLst>
              <a:path extrusionOk="0" h="1028700" w="18288000">
                <a:moveTo>
                  <a:pt x="182879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61" name="Google Shape;361;p30"/>
          <p:cNvSpPr txBox="1"/>
          <p:nvPr/>
        </p:nvSpPr>
        <p:spPr>
          <a:xfrm>
            <a:off x="0" y="189200"/>
            <a:ext cx="9024900" cy="510300"/>
          </a:xfrm>
          <a:prstGeom prst="rect">
            <a:avLst/>
          </a:pr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79700">
            <a:noAutofit/>
          </a:bodyPr>
          <a:lstStyle/>
          <a:p>
            <a:pPr indent="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Applications of LLMs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121800" y="754675"/>
            <a:ext cx="3893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63" name="Google Shape;363;p30"/>
          <p:cNvSpPr txBox="1"/>
          <p:nvPr/>
        </p:nvSpPr>
        <p:spPr>
          <a:xfrm>
            <a:off x="94650" y="704275"/>
            <a:ext cx="39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45675" y="819925"/>
            <a:ext cx="79707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Text Generation: Chatbots, Automated Content Generation, and Creative Writing.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Translation: Language translation (e.g., Google Translate).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Sentiment Analysis: Customer feedback or social media analysis.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Text Summarization: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Shortening long papers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into brief overviews.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Examples: GPT-3, 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                 Google's BERT, 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                 among many others.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65" name="Google Shape;365;p30"/>
          <p:cNvPicPr preferRelativeResize="0"/>
          <p:nvPr/>
        </p:nvPicPr>
        <p:blipFill rotWithShape="1">
          <a:blip r:embed="rId3">
            <a:alphaModFix/>
          </a:blip>
          <a:srcRect b="13879" l="3929" r="0" t="16690"/>
          <a:stretch/>
        </p:blipFill>
        <p:spPr>
          <a:xfrm>
            <a:off x="3481925" y="2199250"/>
            <a:ext cx="5662076" cy="26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371" name="Google Shape;371;p31"/>
          <p:cNvGrpSpPr/>
          <p:nvPr/>
        </p:nvGrpSpPr>
        <p:grpSpPr>
          <a:xfrm>
            <a:off x="514350" y="0"/>
            <a:ext cx="8629650" cy="5143574"/>
            <a:chOff x="1028699" y="0"/>
            <a:chExt cx="17259300" cy="10287148"/>
          </a:xfrm>
        </p:grpSpPr>
        <p:pic>
          <p:nvPicPr>
            <p:cNvPr id="372" name="Google Shape;372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402273" y="0"/>
              <a:ext cx="4885726" cy="10286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31"/>
            <p:cNvSpPr/>
            <p:nvPr/>
          </p:nvSpPr>
          <p:spPr>
            <a:xfrm>
              <a:off x="1028699" y="3852968"/>
              <a:ext cx="14586585" cy="5089525"/>
            </a:xfrm>
            <a:custGeom>
              <a:rect b="b" l="l" r="r" t="t"/>
              <a:pathLst>
                <a:path extrusionOk="0" h="5089525" w="14586585">
                  <a:moveTo>
                    <a:pt x="14424102" y="5088906"/>
                  </a:moveTo>
                  <a:lnTo>
                    <a:pt x="161924" y="5088906"/>
                  </a:lnTo>
                  <a:lnTo>
                    <a:pt x="130187" y="5085766"/>
                  </a:lnTo>
                  <a:lnTo>
                    <a:pt x="72088" y="5061701"/>
                  </a:lnTo>
                  <a:lnTo>
                    <a:pt x="27205" y="5016817"/>
                  </a:lnTo>
                  <a:lnTo>
                    <a:pt x="3140" y="4958719"/>
                  </a:lnTo>
                  <a:lnTo>
                    <a:pt x="0" y="4926981"/>
                  </a:lnTo>
                  <a:lnTo>
                    <a:pt x="0" y="161924"/>
                  </a:lnTo>
                  <a:lnTo>
                    <a:pt x="12325" y="99959"/>
                  </a:lnTo>
                  <a:lnTo>
                    <a:pt x="47426" y="47426"/>
                  </a:lnTo>
                  <a:lnTo>
                    <a:pt x="99958" y="12325"/>
                  </a:lnTo>
                  <a:lnTo>
                    <a:pt x="161924" y="0"/>
                  </a:lnTo>
                  <a:lnTo>
                    <a:pt x="14424102" y="0"/>
                  </a:lnTo>
                  <a:lnTo>
                    <a:pt x="14486068" y="12325"/>
                  </a:lnTo>
                  <a:lnTo>
                    <a:pt x="14538600" y="47426"/>
                  </a:lnTo>
                  <a:lnTo>
                    <a:pt x="14573701" y="99959"/>
                  </a:lnTo>
                  <a:lnTo>
                    <a:pt x="14586027" y="161924"/>
                  </a:lnTo>
                  <a:lnTo>
                    <a:pt x="14586027" y="4926981"/>
                  </a:lnTo>
                  <a:lnTo>
                    <a:pt x="14573701" y="4988947"/>
                  </a:lnTo>
                  <a:lnTo>
                    <a:pt x="14538600" y="5041479"/>
                  </a:lnTo>
                  <a:lnTo>
                    <a:pt x="14486068" y="5076580"/>
                  </a:lnTo>
                  <a:lnTo>
                    <a:pt x="14424102" y="5088906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3019425" y="4181639"/>
              <a:ext cx="10671175" cy="1334135"/>
            </a:xfrm>
            <a:custGeom>
              <a:rect b="b" l="l" r="r" t="t"/>
              <a:pathLst>
                <a:path extrusionOk="0" h="1334135" w="10671175">
                  <a:moveTo>
                    <a:pt x="510209" y="198412"/>
                  </a:moveTo>
                  <a:lnTo>
                    <a:pt x="396824" y="198412"/>
                  </a:lnTo>
                  <a:lnTo>
                    <a:pt x="396824" y="425183"/>
                  </a:lnTo>
                  <a:lnTo>
                    <a:pt x="510209" y="425183"/>
                  </a:lnTo>
                  <a:lnTo>
                    <a:pt x="510209" y="198412"/>
                  </a:lnTo>
                  <a:close/>
                </a:path>
                <a:path extrusionOk="0" h="1334135" w="10671175">
                  <a:moveTo>
                    <a:pt x="680275" y="198412"/>
                  </a:moveTo>
                  <a:lnTo>
                    <a:pt x="566889" y="198412"/>
                  </a:lnTo>
                  <a:lnTo>
                    <a:pt x="566889" y="425183"/>
                  </a:lnTo>
                  <a:lnTo>
                    <a:pt x="680275" y="425183"/>
                  </a:lnTo>
                  <a:lnTo>
                    <a:pt x="680275" y="198412"/>
                  </a:lnTo>
                  <a:close/>
                </a:path>
                <a:path extrusionOk="0" h="1334135" w="10671175">
                  <a:moveTo>
                    <a:pt x="821994" y="963726"/>
                  </a:moveTo>
                  <a:lnTo>
                    <a:pt x="255104" y="963726"/>
                  </a:lnTo>
                  <a:lnTo>
                    <a:pt x="255104" y="1077112"/>
                  </a:lnTo>
                  <a:lnTo>
                    <a:pt x="821994" y="1077112"/>
                  </a:lnTo>
                  <a:lnTo>
                    <a:pt x="821994" y="963726"/>
                  </a:lnTo>
                  <a:close/>
                </a:path>
                <a:path extrusionOk="0" h="1334135" w="10671175">
                  <a:moveTo>
                    <a:pt x="850341" y="198412"/>
                  </a:moveTo>
                  <a:lnTo>
                    <a:pt x="736968" y="198412"/>
                  </a:lnTo>
                  <a:lnTo>
                    <a:pt x="736968" y="425183"/>
                  </a:lnTo>
                  <a:lnTo>
                    <a:pt x="850341" y="425183"/>
                  </a:lnTo>
                  <a:lnTo>
                    <a:pt x="850341" y="198412"/>
                  </a:lnTo>
                  <a:close/>
                </a:path>
                <a:path extrusionOk="0" h="1334135" w="10671175">
                  <a:moveTo>
                    <a:pt x="1048753" y="170078"/>
                  </a:moveTo>
                  <a:lnTo>
                    <a:pt x="1042682" y="124866"/>
                  </a:lnTo>
                  <a:lnTo>
                    <a:pt x="1025537" y="84239"/>
                  </a:lnTo>
                  <a:lnTo>
                    <a:pt x="998943" y="49809"/>
                  </a:lnTo>
                  <a:lnTo>
                    <a:pt x="964526" y="23228"/>
                  </a:lnTo>
                  <a:lnTo>
                    <a:pt x="935380" y="10934"/>
                  </a:lnTo>
                  <a:lnTo>
                    <a:pt x="935380" y="170078"/>
                  </a:lnTo>
                  <a:lnTo>
                    <a:pt x="935380" y="1077112"/>
                  </a:lnTo>
                  <a:lnTo>
                    <a:pt x="930922" y="1099185"/>
                  </a:lnTo>
                  <a:lnTo>
                    <a:pt x="918781" y="1117193"/>
                  </a:lnTo>
                  <a:lnTo>
                    <a:pt x="900760" y="1129347"/>
                  </a:lnTo>
                  <a:lnTo>
                    <a:pt x="878687" y="1133805"/>
                  </a:lnTo>
                  <a:lnTo>
                    <a:pt x="170065" y="1133805"/>
                  </a:lnTo>
                  <a:lnTo>
                    <a:pt x="147993" y="1129347"/>
                  </a:lnTo>
                  <a:lnTo>
                    <a:pt x="129984" y="1117193"/>
                  </a:lnTo>
                  <a:lnTo>
                    <a:pt x="117830" y="1099185"/>
                  </a:lnTo>
                  <a:lnTo>
                    <a:pt x="113372" y="1077112"/>
                  </a:lnTo>
                  <a:lnTo>
                    <a:pt x="113372" y="576008"/>
                  </a:lnTo>
                  <a:lnTo>
                    <a:pt x="130022" y="535876"/>
                  </a:lnTo>
                  <a:lnTo>
                    <a:pt x="226098" y="478701"/>
                  </a:lnTo>
                  <a:lnTo>
                    <a:pt x="261835" y="451434"/>
                  </a:lnTo>
                  <a:lnTo>
                    <a:pt x="288810" y="416394"/>
                  </a:lnTo>
                  <a:lnTo>
                    <a:pt x="305854" y="375602"/>
                  </a:lnTo>
                  <a:lnTo>
                    <a:pt x="311785" y="331038"/>
                  </a:lnTo>
                  <a:lnTo>
                    <a:pt x="311785" y="170078"/>
                  </a:lnTo>
                  <a:lnTo>
                    <a:pt x="316242" y="148005"/>
                  </a:lnTo>
                  <a:lnTo>
                    <a:pt x="328396" y="129984"/>
                  </a:lnTo>
                  <a:lnTo>
                    <a:pt x="346417" y="117843"/>
                  </a:lnTo>
                  <a:lnTo>
                    <a:pt x="368477" y="113385"/>
                  </a:lnTo>
                  <a:lnTo>
                    <a:pt x="878687" y="113385"/>
                  </a:lnTo>
                  <a:lnTo>
                    <a:pt x="900760" y="117843"/>
                  </a:lnTo>
                  <a:lnTo>
                    <a:pt x="918781" y="129984"/>
                  </a:lnTo>
                  <a:lnTo>
                    <a:pt x="930922" y="148005"/>
                  </a:lnTo>
                  <a:lnTo>
                    <a:pt x="935380" y="170078"/>
                  </a:lnTo>
                  <a:lnTo>
                    <a:pt x="935380" y="10934"/>
                  </a:lnTo>
                  <a:lnTo>
                    <a:pt x="923899" y="6083"/>
                  </a:lnTo>
                  <a:lnTo>
                    <a:pt x="878687" y="0"/>
                  </a:lnTo>
                  <a:lnTo>
                    <a:pt x="368477" y="0"/>
                  </a:lnTo>
                  <a:lnTo>
                    <a:pt x="323265" y="6083"/>
                  </a:lnTo>
                  <a:lnTo>
                    <a:pt x="282638" y="23228"/>
                  </a:lnTo>
                  <a:lnTo>
                    <a:pt x="248221" y="49809"/>
                  </a:lnTo>
                  <a:lnTo>
                    <a:pt x="221627" y="84239"/>
                  </a:lnTo>
                  <a:lnTo>
                    <a:pt x="204482" y="124866"/>
                  </a:lnTo>
                  <a:lnTo>
                    <a:pt x="198412" y="170078"/>
                  </a:lnTo>
                  <a:lnTo>
                    <a:pt x="198412" y="331038"/>
                  </a:lnTo>
                  <a:lnTo>
                    <a:pt x="196430" y="345884"/>
                  </a:lnTo>
                  <a:lnTo>
                    <a:pt x="190754" y="359486"/>
                  </a:lnTo>
                  <a:lnTo>
                    <a:pt x="181762" y="371170"/>
                  </a:lnTo>
                  <a:lnTo>
                    <a:pt x="169849" y="380250"/>
                  </a:lnTo>
                  <a:lnTo>
                    <a:pt x="85686" y="428345"/>
                  </a:lnTo>
                  <a:lnTo>
                    <a:pt x="49936" y="455612"/>
                  </a:lnTo>
                  <a:lnTo>
                    <a:pt x="22974" y="490651"/>
                  </a:lnTo>
                  <a:lnTo>
                    <a:pt x="5930" y="531444"/>
                  </a:lnTo>
                  <a:lnTo>
                    <a:pt x="0" y="576008"/>
                  </a:lnTo>
                  <a:lnTo>
                    <a:pt x="0" y="1077112"/>
                  </a:lnTo>
                  <a:lnTo>
                    <a:pt x="6070" y="1122324"/>
                  </a:lnTo>
                  <a:lnTo>
                    <a:pt x="23215" y="1162951"/>
                  </a:lnTo>
                  <a:lnTo>
                    <a:pt x="49809" y="1197368"/>
                  </a:lnTo>
                  <a:lnTo>
                    <a:pt x="84226" y="1223962"/>
                  </a:lnTo>
                  <a:lnTo>
                    <a:pt x="124853" y="1241107"/>
                  </a:lnTo>
                  <a:lnTo>
                    <a:pt x="170065" y="1247178"/>
                  </a:lnTo>
                  <a:lnTo>
                    <a:pt x="878687" y="1247178"/>
                  </a:lnTo>
                  <a:lnTo>
                    <a:pt x="923899" y="1241107"/>
                  </a:lnTo>
                  <a:lnTo>
                    <a:pt x="964526" y="1223962"/>
                  </a:lnTo>
                  <a:lnTo>
                    <a:pt x="998943" y="1197368"/>
                  </a:lnTo>
                  <a:lnTo>
                    <a:pt x="1025537" y="1162951"/>
                  </a:lnTo>
                  <a:lnTo>
                    <a:pt x="1042682" y="1122324"/>
                  </a:lnTo>
                  <a:lnTo>
                    <a:pt x="1048753" y="1077112"/>
                  </a:lnTo>
                  <a:lnTo>
                    <a:pt x="1048753" y="170078"/>
                  </a:lnTo>
                  <a:close/>
                </a:path>
                <a:path extrusionOk="0" h="1334135" w="10671175">
                  <a:moveTo>
                    <a:pt x="5643334" y="833183"/>
                  </a:moveTo>
                  <a:lnTo>
                    <a:pt x="5637339" y="788504"/>
                  </a:lnTo>
                  <a:lnTo>
                    <a:pt x="5620397" y="748347"/>
                  </a:lnTo>
                  <a:lnTo>
                    <a:pt x="5594108" y="714336"/>
                  </a:lnTo>
                  <a:lnTo>
                    <a:pt x="5560098" y="688060"/>
                  </a:lnTo>
                  <a:lnTo>
                    <a:pt x="5519953" y="671118"/>
                  </a:lnTo>
                  <a:lnTo>
                    <a:pt x="5475275" y="665111"/>
                  </a:lnTo>
                  <a:lnTo>
                    <a:pt x="5408053" y="665111"/>
                  </a:lnTo>
                  <a:lnTo>
                    <a:pt x="5386248" y="660717"/>
                  </a:lnTo>
                  <a:lnTo>
                    <a:pt x="5368442" y="648703"/>
                  </a:lnTo>
                  <a:lnTo>
                    <a:pt x="5356428" y="630897"/>
                  </a:lnTo>
                  <a:lnTo>
                    <a:pt x="5352034" y="609092"/>
                  </a:lnTo>
                  <a:lnTo>
                    <a:pt x="5352034" y="581088"/>
                  </a:lnTo>
                  <a:lnTo>
                    <a:pt x="5356428" y="559282"/>
                  </a:lnTo>
                  <a:lnTo>
                    <a:pt x="5368442" y="541477"/>
                  </a:lnTo>
                  <a:lnTo>
                    <a:pt x="5386248" y="529463"/>
                  </a:lnTo>
                  <a:lnTo>
                    <a:pt x="5408053" y="525068"/>
                  </a:lnTo>
                  <a:lnTo>
                    <a:pt x="5581713" y="525068"/>
                  </a:lnTo>
                  <a:lnTo>
                    <a:pt x="5581713" y="413029"/>
                  </a:lnTo>
                  <a:lnTo>
                    <a:pt x="5497665" y="413029"/>
                  </a:lnTo>
                  <a:lnTo>
                    <a:pt x="5497665" y="345795"/>
                  </a:lnTo>
                  <a:lnTo>
                    <a:pt x="5385625" y="345795"/>
                  </a:lnTo>
                  <a:lnTo>
                    <a:pt x="5385625" y="416039"/>
                  </a:lnTo>
                  <a:lnTo>
                    <a:pt x="5363375" y="419023"/>
                  </a:lnTo>
                  <a:lnTo>
                    <a:pt x="5323230" y="435965"/>
                  </a:lnTo>
                  <a:lnTo>
                    <a:pt x="5289220" y="462254"/>
                  </a:lnTo>
                  <a:lnTo>
                    <a:pt x="5262931" y="496265"/>
                  </a:lnTo>
                  <a:lnTo>
                    <a:pt x="5245989" y="536409"/>
                  </a:lnTo>
                  <a:lnTo>
                    <a:pt x="5239994" y="581088"/>
                  </a:lnTo>
                  <a:lnTo>
                    <a:pt x="5239994" y="609092"/>
                  </a:lnTo>
                  <a:lnTo>
                    <a:pt x="5245989" y="653770"/>
                  </a:lnTo>
                  <a:lnTo>
                    <a:pt x="5262931" y="693915"/>
                  </a:lnTo>
                  <a:lnTo>
                    <a:pt x="5289220" y="727938"/>
                  </a:lnTo>
                  <a:lnTo>
                    <a:pt x="5323230" y="754214"/>
                  </a:lnTo>
                  <a:lnTo>
                    <a:pt x="5363375" y="771156"/>
                  </a:lnTo>
                  <a:lnTo>
                    <a:pt x="5408053" y="777163"/>
                  </a:lnTo>
                  <a:lnTo>
                    <a:pt x="5475275" y="777163"/>
                  </a:lnTo>
                  <a:lnTo>
                    <a:pt x="5497080" y="781558"/>
                  </a:lnTo>
                  <a:lnTo>
                    <a:pt x="5514886" y="793559"/>
                  </a:lnTo>
                  <a:lnTo>
                    <a:pt x="5526900" y="811377"/>
                  </a:lnTo>
                  <a:lnTo>
                    <a:pt x="5531294" y="833183"/>
                  </a:lnTo>
                  <a:lnTo>
                    <a:pt x="5531294" y="861187"/>
                  </a:lnTo>
                  <a:lnTo>
                    <a:pt x="5526900" y="882992"/>
                  </a:lnTo>
                  <a:lnTo>
                    <a:pt x="5514886" y="900798"/>
                  </a:lnTo>
                  <a:lnTo>
                    <a:pt x="5497080" y="912799"/>
                  </a:lnTo>
                  <a:lnTo>
                    <a:pt x="5475275" y="917206"/>
                  </a:lnTo>
                  <a:lnTo>
                    <a:pt x="5301615" y="917206"/>
                  </a:lnTo>
                  <a:lnTo>
                    <a:pt x="5301615" y="1029246"/>
                  </a:lnTo>
                  <a:lnTo>
                    <a:pt x="5385625" y="1029246"/>
                  </a:lnTo>
                  <a:lnTo>
                    <a:pt x="5385625" y="1096467"/>
                  </a:lnTo>
                  <a:lnTo>
                    <a:pt x="5497665" y="1096467"/>
                  </a:lnTo>
                  <a:lnTo>
                    <a:pt x="5497665" y="1026248"/>
                  </a:lnTo>
                  <a:lnTo>
                    <a:pt x="5519953" y="1023251"/>
                  </a:lnTo>
                  <a:lnTo>
                    <a:pt x="5560098" y="1006309"/>
                  </a:lnTo>
                  <a:lnTo>
                    <a:pt x="5594108" y="980020"/>
                  </a:lnTo>
                  <a:lnTo>
                    <a:pt x="5620397" y="946010"/>
                  </a:lnTo>
                  <a:lnTo>
                    <a:pt x="5637339" y="905865"/>
                  </a:lnTo>
                  <a:lnTo>
                    <a:pt x="5643334" y="861187"/>
                  </a:lnTo>
                  <a:lnTo>
                    <a:pt x="5643334" y="833183"/>
                  </a:lnTo>
                  <a:close/>
                </a:path>
                <a:path extrusionOk="0" h="1334135" w="10671175">
                  <a:moveTo>
                    <a:pt x="6054141" y="656894"/>
                  </a:moveTo>
                  <a:lnTo>
                    <a:pt x="6050534" y="625830"/>
                  </a:lnTo>
                  <a:lnTo>
                    <a:pt x="6050445" y="625335"/>
                  </a:lnTo>
                  <a:lnTo>
                    <a:pt x="6041593" y="579843"/>
                  </a:lnTo>
                  <a:lnTo>
                    <a:pt x="6041517" y="579602"/>
                  </a:lnTo>
                  <a:lnTo>
                    <a:pt x="6029299" y="535139"/>
                  </a:lnTo>
                  <a:lnTo>
                    <a:pt x="6013793" y="491858"/>
                  </a:lnTo>
                  <a:lnTo>
                    <a:pt x="5995225" y="450138"/>
                  </a:lnTo>
                  <a:lnTo>
                    <a:pt x="5973737" y="410121"/>
                  </a:lnTo>
                  <a:lnTo>
                    <a:pt x="5949442" y="371932"/>
                  </a:lnTo>
                  <a:lnTo>
                    <a:pt x="5945822" y="367080"/>
                  </a:lnTo>
                  <a:lnTo>
                    <a:pt x="5945822" y="721131"/>
                  </a:lnTo>
                  <a:lnTo>
                    <a:pt x="5943511" y="769696"/>
                  </a:lnTo>
                  <a:lnTo>
                    <a:pt x="5936729" y="816940"/>
                  </a:lnTo>
                  <a:lnTo>
                    <a:pt x="5925680" y="862672"/>
                  </a:lnTo>
                  <a:lnTo>
                    <a:pt x="5910592" y="906678"/>
                  </a:lnTo>
                  <a:lnTo>
                    <a:pt x="5891644" y="948753"/>
                  </a:lnTo>
                  <a:lnTo>
                    <a:pt x="5869076" y="988656"/>
                  </a:lnTo>
                  <a:lnTo>
                    <a:pt x="5843092" y="1026210"/>
                  </a:lnTo>
                  <a:lnTo>
                    <a:pt x="5813895" y="1061186"/>
                  </a:lnTo>
                  <a:lnTo>
                    <a:pt x="5781700" y="1093381"/>
                  </a:lnTo>
                  <a:lnTo>
                    <a:pt x="5746712" y="1122578"/>
                  </a:lnTo>
                  <a:lnTo>
                    <a:pt x="5709170" y="1148575"/>
                  </a:lnTo>
                  <a:lnTo>
                    <a:pt x="5669254" y="1171143"/>
                  </a:lnTo>
                  <a:lnTo>
                    <a:pt x="5627192" y="1190078"/>
                  </a:lnTo>
                  <a:lnTo>
                    <a:pt x="5583186" y="1205179"/>
                  </a:lnTo>
                  <a:lnTo>
                    <a:pt x="5537454" y="1216228"/>
                  </a:lnTo>
                  <a:lnTo>
                    <a:pt x="5490197" y="1223010"/>
                  </a:lnTo>
                  <a:lnTo>
                    <a:pt x="5441645" y="1225321"/>
                  </a:lnTo>
                  <a:lnTo>
                    <a:pt x="5393080" y="1223010"/>
                  </a:lnTo>
                  <a:lnTo>
                    <a:pt x="5345836" y="1216228"/>
                  </a:lnTo>
                  <a:lnTo>
                    <a:pt x="5300103" y="1205179"/>
                  </a:lnTo>
                  <a:lnTo>
                    <a:pt x="5256098" y="1190078"/>
                  </a:lnTo>
                  <a:lnTo>
                    <a:pt x="5214036" y="1171143"/>
                  </a:lnTo>
                  <a:lnTo>
                    <a:pt x="5174119" y="1148575"/>
                  </a:lnTo>
                  <a:lnTo>
                    <a:pt x="5136566" y="1122578"/>
                  </a:lnTo>
                  <a:lnTo>
                    <a:pt x="5101590" y="1093381"/>
                  </a:lnTo>
                  <a:lnTo>
                    <a:pt x="5069395" y="1061186"/>
                  </a:lnTo>
                  <a:lnTo>
                    <a:pt x="5040198" y="1026210"/>
                  </a:lnTo>
                  <a:lnTo>
                    <a:pt x="5014214" y="988656"/>
                  </a:lnTo>
                  <a:lnTo>
                    <a:pt x="4991633" y="948753"/>
                  </a:lnTo>
                  <a:lnTo>
                    <a:pt x="4972697" y="906678"/>
                  </a:lnTo>
                  <a:lnTo>
                    <a:pt x="4957597" y="862672"/>
                  </a:lnTo>
                  <a:lnTo>
                    <a:pt x="4946548" y="816940"/>
                  </a:lnTo>
                  <a:lnTo>
                    <a:pt x="4939766" y="769696"/>
                  </a:lnTo>
                  <a:lnTo>
                    <a:pt x="4939754" y="769289"/>
                  </a:lnTo>
                  <a:lnTo>
                    <a:pt x="4937455" y="721131"/>
                  </a:lnTo>
                  <a:lnTo>
                    <a:pt x="4939766" y="672579"/>
                  </a:lnTo>
                  <a:lnTo>
                    <a:pt x="4946548" y="625335"/>
                  </a:lnTo>
                  <a:lnTo>
                    <a:pt x="4957597" y="579602"/>
                  </a:lnTo>
                  <a:lnTo>
                    <a:pt x="4972697" y="535597"/>
                  </a:lnTo>
                  <a:lnTo>
                    <a:pt x="4991633" y="493534"/>
                  </a:lnTo>
                  <a:lnTo>
                    <a:pt x="5014214" y="453618"/>
                  </a:lnTo>
                  <a:lnTo>
                    <a:pt x="5040198" y="416064"/>
                  </a:lnTo>
                  <a:lnTo>
                    <a:pt x="5069395" y="381088"/>
                  </a:lnTo>
                  <a:lnTo>
                    <a:pt x="5101590" y="348894"/>
                  </a:lnTo>
                  <a:lnTo>
                    <a:pt x="5136566" y="319697"/>
                  </a:lnTo>
                  <a:lnTo>
                    <a:pt x="5174119" y="293700"/>
                  </a:lnTo>
                  <a:lnTo>
                    <a:pt x="5214036" y="271132"/>
                  </a:lnTo>
                  <a:lnTo>
                    <a:pt x="5256098" y="252196"/>
                  </a:lnTo>
                  <a:lnTo>
                    <a:pt x="5300103" y="237096"/>
                  </a:lnTo>
                  <a:lnTo>
                    <a:pt x="5345836" y="226047"/>
                  </a:lnTo>
                  <a:lnTo>
                    <a:pt x="5393080" y="219265"/>
                  </a:lnTo>
                  <a:lnTo>
                    <a:pt x="5441645" y="216954"/>
                  </a:lnTo>
                  <a:lnTo>
                    <a:pt x="5490197" y="219265"/>
                  </a:lnTo>
                  <a:lnTo>
                    <a:pt x="5537454" y="226047"/>
                  </a:lnTo>
                  <a:lnTo>
                    <a:pt x="5583186" y="237096"/>
                  </a:lnTo>
                  <a:lnTo>
                    <a:pt x="5627192" y="252196"/>
                  </a:lnTo>
                  <a:lnTo>
                    <a:pt x="5669254" y="271132"/>
                  </a:lnTo>
                  <a:lnTo>
                    <a:pt x="5709170" y="293700"/>
                  </a:lnTo>
                  <a:lnTo>
                    <a:pt x="5746712" y="319697"/>
                  </a:lnTo>
                  <a:lnTo>
                    <a:pt x="5781700" y="348894"/>
                  </a:lnTo>
                  <a:lnTo>
                    <a:pt x="5813895" y="381088"/>
                  </a:lnTo>
                  <a:lnTo>
                    <a:pt x="5843092" y="416064"/>
                  </a:lnTo>
                  <a:lnTo>
                    <a:pt x="5869076" y="453618"/>
                  </a:lnTo>
                  <a:lnTo>
                    <a:pt x="5891644" y="493534"/>
                  </a:lnTo>
                  <a:lnTo>
                    <a:pt x="5910592" y="535597"/>
                  </a:lnTo>
                  <a:lnTo>
                    <a:pt x="5925680" y="579602"/>
                  </a:lnTo>
                  <a:lnTo>
                    <a:pt x="5936729" y="625335"/>
                  </a:lnTo>
                  <a:lnTo>
                    <a:pt x="5943511" y="672579"/>
                  </a:lnTo>
                  <a:lnTo>
                    <a:pt x="5945822" y="721131"/>
                  </a:lnTo>
                  <a:lnTo>
                    <a:pt x="5945822" y="367080"/>
                  </a:lnTo>
                  <a:lnTo>
                    <a:pt x="5922492" y="335724"/>
                  </a:lnTo>
                  <a:lnTo>
                    <a:pt x="5893016" y="301625"/>
                  </a:lnTo>
                  <a:lnTo>
                    <a:pt x="5861164" y="269760"/>
                  </a:lnTo>
                  <a:lnTo>
                    <a:pt x="5827052" y="240296"/>
                  </a:lnTo>
                  <a:lnTo>
                    <a:pt x="5795696" y="216954"/>
                  </a:lnTo>
                  <a:lnTo>
                    <a:pt x="5790844" y="213334"/>
                  </a:lnTo>
                  <a:lnTo>
                    <a:pt x="5752655" y="189052"/>
                  </a:lnTo>
                  <a:lnTo>
                    <a:pt x="5712638" y="167551"/>
                  </a:lnTo>
                  <a:lnTo>
                    <a:pt x="5670918" y="148983"/>
                  </a:lnTo>
                  <a:lnTo>
                    <a:pt x="5627636" y="133477"/>
                  </a:lnTo>
                  <a:lnTo>
                    <a:pt x="5582932" y="121183"/>
                  </a:lnTo>
                  <a:lnTo>
                    <a:pt x="5536946" y="112242"/>
                  </a:lnTo>
                  <a:lnTo>
                    <a:pt x="5489803" y="106768"/>
                  </a:lnTo>
                  <a:lnTo>
                    <a:pt x="5441645" y="104914"/>
                  </a:lnTo>
                  <a:lnTo>
                    <a:pt x="5393487" y="106768"/>
                  </a:lnTo>
                  <a:lnTo>
                    <a:pt x="5346344" y="112242"/>
                  </a:lnTo>
                  <a:lnTo>
                    <a:pt x="5300345" y="121183"/>
                  </a:lnTo>
                  <a:lnTo>
                    <a:pt x="5255641" y="133477"/>
                  </a:lnTo>
                  <a:lnTo>
                    <a:pt x="5212359" y="148983"/>
                  </a:lnTo>
                  <a:lnTo>
                    <a:pt x="5170640" y="167551"/>
                  </a:lnTo>
                  <a:lnTo>
                    <a:pt x="5130622" y="189052"/>
                  </a:lnTo>
                  <a:lnTo>
                    <a:pt x="5092433" y="213334"/>
                  </a:lnTo>
                  <a:lnTo>
                    <a:pt x="5056225" y="240296"/>
                  </a:lnTo>
                  <a:lnTo>
                    <a:pt x="5022126" y="269760"/>
                  </a:lnTo>
                  <a:lnTo>
                    <a:pt x="4990274" y="301625"/>
                  </a:lnTo>
                  <a:lnTo>
                    <a:pt x="4960798" y="335724"/>
                  </a:lnTo>
                  <a:lnTo>
                    <a:pt x="4933848" y="371932"/>
                  </a:lnTo>
                  <a:lnTo>
                    <a:pt x="4909553" y="410121"/>
                  </a:lnTo>
                  <a:lnTo>
                    <a:pt x="4888052" y="450138"/>
                  </a:lnTo>
                  <a:lnTo>
                    <a:pt x="4869485" y="491858"/>
                  </a:lnTo>
                  <a:lnTo>
                    <a:pt x="4853991" y="535139"/>
                  </a:lnTo>
                  <a:lnTo>
                    <a:pt x="4841697" y="579843"/>
                  </a:lnTo>
                  <a:lnTo>
                    <a:pt x="4832743" y="625830"/>
                  </a:lnTo>
                  <a:lnTo>
                    <a:pt x="4827270" y="672985"/>
                  </a:lnTo>
                  <a:lnTo>
                    <a:pt x="4825416" y="721131"/>
                  </a:lnTo>
                  <a:lnTo>
                    <a:pt x="4827270" y="769289"/>
                  </a:lnTo>
                  <a:lnTo>
                    <a:pt x="4827321" y="769696"/>
                  </a:lnTo>
                  <a:lnTo>
                    <a:pt x="4832743" y="816432"/>
                  </a:lnTo>
                  <a:lnTo>
                    <a:pt x="4832845" y="816940"/>
                  </a:lnTo>
                  <a:lnTo>
                    <a:pt x="4841697" y="862431"/>
                  </a:lnTo>
                  <a:lnTo>
                    <a:pt x="4841760" y="862672"/>
                  </a:lnTo>
                  <a:lnTo>
                    <a:pt x="4853991" y="907135"/>
                  </a:lnTo>
                  <a:lnTo>
                    <a:pt x="4869485" y="950417"/>
                  </a:lnTo>
                  <a:lnTo>
                    <a:pt x="4888052" y="992136"/>
                  </a:lnTo>
                  <a:lnTo>
                    <a:pt x="4909553" y="1032154"/>
                  </a:lnTo>
                  <a:lnTo>
                    <a:pt x="4933848" y="1070343"/>
                  </a:lnTo>
                  <a:lnTo>
                    <a:pt x="4960798" y="1106551"/>
                  </a:lnTo>
                  <a:lnTo>
                    <a:pt x="4990274" y="1140650"/>
                  </a:lnTo>
                  <a:lnTo>
                    <a:pt x="5022126" y="1172514"/>
                  </a:lnTo>
                  <a:lnTo>
                    <a:pt x="5056225" y="1201978"/>
                  </a:lnTo>
                  <a:lnTo>
                    <a:pt x="5092433" y="1228928"/>
                  </a:lnTo>
                  <a:lnTo>
                    <a:pt x="5130622" y="1253223"/>
                  </a:lnTo>
                  <a:lnTo>
                    <a:pt x="5170640" y="1274724"/>
                  </a:lnTo>
                  <a:lnTo>
                    <a:pt x="5212359" y="1293291"/>
                  </a:lnTo>
                  <a:lnTo>
                    <a:pt x="5255641" y="1308798"/>
                  </a:lnTo>
                  <a:lnTo>
                    <a:pt x="5300345" y="1321079"/>
                  </a:lnTo>
                  <a:lnTo>
                    <a:pt x="5346344" y="1330032"/>
                  </a:lnTo>
                  <a:lnTo>
                    <a:pt x="5377396" y="1333639"/>
                  </a:lnTo>
                  <a:lnTo>
                    <a:pt x="5505882" y="1333639"/>
                  </a:lnTo>
                  <a:lnTo>
                    <a:pt x="5582932" y="1321079"/>
                  </a:lnTo>
                  <a:lnTo>
                    <a:pt x="5627636" y="1308798"/>
                  </a:lnTo>
                  <a:lnTo>
                    <a:pt x="5670918" y="1293291"/>
                  </a:lnTo>
                  <a:lnTo>
                    <a:pt x="5712638" y="1274724"/>
                  </a:lnTo>
                  <a:lnTo>
                    <a:pt x="5752655" y="1253223"/>
                  </a:lnTo>
                  <a:lnTo>
                    <a:pt x="5790844" y="1228928"/>
                  </a:lnTo>
                  <a:lnTo>
                    <a:pt x="5827052" y="1201978"/>
                  </a:lnTo>
                  <a:lnTo>
                    <a:pt x="5861164" y="1172514"/>
                  </a:lnTo>
                  <a:lnTo>
                    <a:pt x="5893016" y="1140650"/>
                  </a:lnTo>
                  <a:lnTo>
                    <a:pt x="5922492" y="1106551"/>
                  </a:lnTo>
                  <a:lnTo>
                    <a:pt x="5949442" y="1070343"/>
                  </a:lnTo>
                  <a:lnTo>
                    <a:pt x="5973737" y="1032154"/>
                  </a:lnTo>
                  <a:lnTo>
                    <a:pt x="5995225" y="992136"/>
                  </a:lnTo>
                  <a:lnTo>
                    <a:pt x="6013793" y="950417"/>
                  </a:lnTo>
                  <a:lnTo>
                    <a:pt x="6029299" y="907135"/>
                  </a:lnTo>
                  <a:lnTo>
                    <a:pt x="6041593" y="862431"/>
                  </a:lnTo>
                  <a:lnTo>
                    <a:pt x="6050534" y="816432"/>
                  </a:lnTo>
                  <a:lnTo>
                    <a:pt x="6054141" y="785380"/>
                  </a:lnTo>
                  <a:lnTo>
                    <a:pt x="6054141" y="656894"/>
                  </a:lnTo>
                  <a:close/>
                </a:path>
                <a:path extrusionOk="0" h="1334135" w="10671175">
                  <a:moveTo>
                    <a:pt x="10147287" y="967625"/>
                  </a:moveTo>
                  <a:lnTo>
                    <a:pt x="9839223" y="967625"/>
                  </a:lnTo>
                  <a:lnTo>
                    <a:pt x="9839223" y="1090841"/>
                  </a:lnTo>
                  <a:lnTo>
                    <a:pt x="10147287" y="1090841"/>
                  </a:lnTo>
                  <a:lnTo>
                    <a:pt x="10147287" y="967625"/>
                  </a:lnTo>
                  <a:close/>
                </a:path>
                <a:path extrusionOk="0" h="1334135" w="10671175">
                  <a:moveTo>
                    <a:pt x="10670896" y="1179741"/>
                  </a:moveTo>
                  <a:lnTo>
                    <a:pt x="10668394" y="1165555"/>
                  </a:lnTo>
                  <a:lnTo>
                    <a:pt x="10655211" y="1121651"/>
                  </a:lnTo>
                  <a:lnTo>
                    <a:pt x="10599763" y="936815"/>
                  </a:lnTo>
                  <a:lnTo>
                    <a:pt x="10578567" y="866152"/>
                  </a:lnTo>
                  <a:lnTo>
                    <a:pt x="10578567" y="813587"/>
                  </a:lnTo>
                  <a:lnTo>
                    <a:pt x="10578567" y="320687"/>
                  </a:lnTo>
                  <a:lnTo>
                    <a:pt x="10578567" y="259080"/>
                  </a:lnTo>
                  <a:lnTo>
                    <a:pt x="10573728" y="235102"/>
                  </a:lnTo>
                  <a:lnTo>
                    <a:pt x="10560520" y="215519"/>
                  </a:lnTo>
                  <a:lnTo>
                    <a:pt x="10540937" y="202311"/>
                  </a:lnTo>
                  <a:lnTo>
                    <a:pt x="10526573" y="199415"/>
                  </a:lnTo>
                  <a:lnTo>
                    <a:pt x="10526573" y="1121651"/>
                  </a:lnTo>
                  <a:lnTo>
                    <a:pt x="9459938" y="1121651"/>
                  </a:lnTo>
                  <a:lnTo>
                    <a:pt x="9515399" y="936815"/>
                  </a:lnTo>
                  <a:lnTo>
                    <a:pt x="10471125" y="936815"/>
                  </a:lnTo>
                  <a:lnTo>
                    <a:pt x="10526573" y="1121651"/>
                  </a:lnTo>
                  <a:lnTo>
                    <a:pt x="10526573" y="199415"/>
                  </a:lnTo>
                  <a:lnTo>
                    <a:pt x="10516959" y="197472"/>
                  </a:lnTo>
                  <a:lnTo>
                    <a:pt x="10455351" y="197472"/>
                  </a:lnTo>
                  <a:lnTo>
                    <a:pt x="10455351" y="320687"/>
                  </a:lnTo>
                  <a:lnTo>
                    <a:pt x="10455351" y="813587"/>
                  </a:lnTo>
                  <a:lnTo>
                    <a:pt x="9531159" y="813587"/>
                  </a:lnTo>
                  <a:lnTo>
                    <a:pt x="9531159" y="320687"/>
                  </a:lnTo>
                  <a:lnTo>
                    <a:pt x="10455351" y="320687"/>
                  </a:lnTo>
                  <a:lnTo>
                    <a:pt x="10455351" y="197472"/>
                  </a:lnTo>
                  <a:lnTo>
                    <a:pt x="9469552" y="197472"/>
                  </a:lnTo>
                  <a:lnTo>
                    <a:pt x="9445574" y="202311"/>
                  </a:lnTo>
                  <a:lnTo>
                    <a:pt x="9425991" y="215519"/>
                  </a:lnTo>
                  <a:lnTo>
                    <a:pt x="9412783" y="235102"/>
                  </a:lnTo>
                  <a:lnTo>
                    <a:pt x="9407944" y="259080"/>
                  </a:lnTo>
                  <a:lnTo>
                    <a:pt x="9407944" y="866140"/>
                  </a:lnTo>
                  <a:lnTo>
                    <a:pt x="9318117" y="1165555"/>
                  </a:lnTo>
                  <a:lnTo>
                    <a:pt x="9315628" y="1179741"/>
                  </a:lnTo>
                  <a:lnTo>
                    <a:pt x="9316453" y="1193939"/>
                  </a:lnTo>
                  <a:lnTo>
                    <a:pt x="9320517" y="1207554"/>
                  </a:lnTo>
                  <a:lnTo>
                    <a:pt x="9349473" y="1238313"/>
                  </a:lnTo>
                  <a:lnTo>
                    <a:pt x="9377134" y="1244879"/>
                  </a:lnTo>
                  <a:lnTo>
                    <a:pt x="10609377" y="1244879"/>
                  </a:lnTo>
                  <a:lnTo>
                    <a:pt x="10648925" y="1230515"/>
                  </a:lnTo>
                  <a:lnTo>
                    <a:pt x="10670057" y="1193939"/>
                  </a:lnTo>
                  <a:lnTo>
                    <a:pt x="10670896" y="1179741"/>
                  </a:lnTo>
                  <a:close/>
                </a:path>
              </a:pathLst>
            </a:custGeom>
            <a:solidFill>
              <a:srgbClr val="135C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5573717" y="10245873"/>
              <a:ext cx="635" cy="41275"/>
            </a:xfrm>
            <a:custGeom>
              <a:rect b="b" l="l" r="r" t="t"/>
              <a:pathLst>
                <a:path extrusionOk="0" h="41275" w="634">
                  <a:moveTo>
                    <a:pt x="416" y="0"/>
                  </a:moveTo>
                  <a:lnTo>
                    <a:pt x="0" y="41126"/>
                  </a:lnTo>
                </a:path>
              </a:pathLst>
            </a:custGeom>
            <a:noFill/>
            <a:ln cap="flat" cmpd="sng" w="952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938831" y="4181695"/>
              <a:ext cx="0" cy="4410710"/>
            </a:xfrm>
            <a:custGeom>
              <a:rect b="b" l="l" r="r" t="t"/>
              <a:pathLst>
                <a:path extrusionOk="0" h="4410709" w="120000">
                  <a:moveTo>
                    <a:pt x="0" y="0"/>
                  </a:moveTo>
                  <a:lnTo>
                    <a:pt x="0" y="4410339"/>
                  </a:lnTo>
                </a:path>
              </a:pathLst>
            </a:custGeom>
            <a:noFill/>
            <a:ln cap="flat" cmpd="sng" w="38075">
              <a:solidFill>
                <a:srgbClr val="135C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377" name="Google Shape;377;p31"/>
          <p:cNvSpPr txBox="1"/>
          <p:nvPr>
            <p:ph type="title"/>
          </p:nvPr>
        </p:nvSpPr>
        <p:spPr>
          <a:xfrm>
            <a:off x="628860" y="501278"/>
            <a:ext cx="49707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DFDFD"/>
                </a:solidFill>
              </a:rPr>
              <a:t>Challenges in LLMs</a:t>
            </a:r>
            <a:endParaRPr sz="3300"/>
          </a:p>
          <a:p>
            <a:pPr indent="0" lvl="0" marL="12700" marR="0" rtl="0" algn="l">
              <a:lnSpc>
                <a:spcPct val="1141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724584" y="2896976"/>
            <a:ext cx="20949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5CA0"/>
                </a:solidFill>
                <a:latin typeface="Arial Black"/>
                <a:ea typeface="Arial Black"/>
                <a:cs typeface="Arial Black"/>
                <a:sym typeface="Arial Black"/>
              </a:rPr>
              <a:t>Biases in Training Data</a:t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lnSpc>
                <a:spcPct val="1149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LLM can inherit biases present in the data used for training.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3142842" y="2909429"/>
            <a:ext cx="20949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5CA0"/>
                </a:solidFill>
                <a:latin typeface="Arial Black"/>
                <a:ea typeface="Arial Black"/>
                <a:cs typeface="Arial Black"/>
                <a:sym typeface="Arial Black"/>
              </a:rPr>
              <a:t>Limited Context</a:t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lnSpc>
                <a:spcPct val="1149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LLMs can not comprehend or remember much context in conversation or documents.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5471665" y="2909429"/>
            <a:ext cx="20949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35CA0"/>
                </a:solidFill>
                <a:latin typeface="Arial Black"/>
                <a:ea typeface="Arial Black"/>
                <a:cs typeface="Arial Black"/>
                <a:sym typeface="Arial Black"/>
              </a:rPr>
              <a:t>Energy Consumption</a:t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  <a:p>
            <a:pPr indent="-12700" lvl="0" marL="12700" marR="0" rtl="0" algn="ctr">
              <a:lnSpc>
                <a:spcPct val="1149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Training LLMs demands a lot of computational power and, therefore, consumes much energy.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1" name="Google Shape;381;p31"/>
          <p:cNvSpPr/>
          <p:nvPr/>
        </p:nvSpPr>
        <p:spPr>
          <a:xfrm>
            <a:off x="5353060" y="2090848"/>
            <a:ext cx="0" cy="2205355"/>
          </a:xfrm>
          <a:custGeom>
            <a:rect b="b" l="l" r="r" t="t"/>
            <a:pathLst>
              <a:path extrusionOk="0" h="4410709" w="120000">
                <a:moveTo>
                  <a:pt x="0" y="0"/>
                </a:moveTo>
                <a:lnTo>
                  <a:pt x="0" y="4410339"/>
                </a:lnTo>
              </a:path>
            </a:pathLst>
          </a:custGeom>
          <a:noFill/>
          <a:ln cap="flat" cmpd="sng" w="38075">
            <a:solidFill>
              <a:srgbClr val="135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/>
          <p:nvPr/>
        </p:nvSpPr>
        <p:spPr>
          <a:xfrm>
            <a:off x="0" y="4879925"/>
            <a:ext cx="9144000" cy="262318"/>
          </a:xfrm>
          <a:custGeom>
            <a:rect b="b" l="l" r="r" t="t"/>
            <a:pathLst>
              <a:path extrusionOk="0" h="1028700" w="18288000">
                <a:moveTo>
                  <a:pt x="182879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87" name="Google Shape;387;p32"/>
          <p:cNvSpPr txBox="1"/>
          <p:nvPr/>
        </p:nvSpPr>
        <p:spPr>
          <a:xfrm>
            <a:off x="0" y="189200"/>
            <a:ext cx="9024900" cy="510300"/>
          </a:xfrm>
          <a:prstGeom prst="rect">
            <a:avLst/>
          </a:pr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79700">
            <a:noAutofit/>
          </a:bodyPr>
          <a:lstStyle/>
          <a:p>
            <a:pPr indent="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Introduction to Agentic AI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8" name="Google Shape;388;p32"/>
          <p:cNvSpPr txBox="1"/>
          <p:nvPr/>
        </p:nvSpPr>
        <p:spPr>
          <a:xfrm>
            <a:off x="121800" y="754675"/>
            <a:ext cx="3893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94650" y="704275"/>
            <a:ext cx="39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90" name="Google Shape;390;p32"/>
          <p:cNvSpPr txBox="1"/>
          <p:nvPr/>
        </p:nvSpPr>
        <p:spPr>
          <a:xfrm>
            <a:off x="94650" y="754675"/>
            <a:ext cx="43659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Agentic AI refers to AI systems that are designed to act autonomously to achieve specific objectives or goals, often involving decision-making and learning capabilities.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Key Features: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Autonomy: Capacity to decide and act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on their own.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Self-Learning: The ability to improve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and adapt over time.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Ethical Decision-Making: The ability to make decisions based on ethical frameworks.</a:t>
            </a:r>
            <a:endParaRPr b="1"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91" name="Google Shape;3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000" y="1820775"/>
            <a:ext cx="4890000" cy="28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/>
          <p:nvPr/>
        </p:nvSpPr>
        <p:spPr>
          <a:xfrm>
            <a:off x="0" y="4879925"/>
            <a:ext cx="9144000" cy="262318"/>
          </a:xfrm>
          <a:custGeom>
            <a:rect b="b" l="l" r="r" t="t"/>
            <a:pathLst>
              <a:path extrusionOk="0" h="1028700" w="18288000">
                <a:moveTo>
                  <a:pt x="182879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97" name="Google Shape;397;p33"/>
          <p:cNvSpPr txBox="1"/>
          <p:nvPr/>
        </p:nvSpPr>
        <p:spPr>
          <a:xfrm>
            <a:off x="0" y="189200"/>
            <a:ext cx="9024900" cy="510300"/>
          </a:xfrm>
          <a:prstGeom prst="rect">
            <a:avLst/>
          </a:pr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79700">
            <a:noAutofit/>
          </a:bodyPr>
          <a:lstStyle/>
          <a:p>
            <a:pPr indent="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Features of Agentic AI</a:t>
            </a:r>
            <a:endParaRPr sz="2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121800" y="754675"/>
            <a:ext cx="3893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94650" y="704275"/>
            <a:ext cx="39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94650" y="754675"/>
            <a:ext cx="8182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Autonomy: Performs functions with minimal human intervention, like self-driving cars.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Self-Learning: It keeps on learning with feedback and new data.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Ethical Frameworks: Involves decision-making mechanisms considering ethics and societal norms.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Example: Driverless car determining the pace, route, and other impediments.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401" name="Google Shape;401;p33"/>
          <p:cNvPicPr preferRelativeResize="0"/>
          <p:nvPr/>
        </p:nvPicPr>
        <p:blipFill rotWithShape="1">
          <a:blip r:embed="rId3">
            <a:alphaModFix/>
          </a:blip>
          <a:srcRect b="0" l="-1245" r="0" t="0"/>
          <a:stretch/>
        </p:blipFill>
        <p:spPr>
          <a:xfrm>
            <a:off x="94650" y="2873800"/>
            <a:ext cx="88570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/>
          <p:nvPr/>
        </p:nvSpPr>
        <p:spPr>
          <a:xfrm>
            <a:off x="0" y="4879925"/>
            <a:ext cx="9144000" cy="262318"/>
          </a:xfrm>
          <a:custGeom>
            <a:rect b="b" l="l" r="r" t="t"/>
            <a:pathLst>
              <a:path extrusionOk="0" h="1028700" w="18288000">
                <a:moveTo>
                  <a:pt x="182879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07" name="Google Shape;407;p34"/>
          <p:cNvSpPr txBox="1"/>
          <p:nvPr/>
        </p:nvSpPr>
        <p:spPr>
          <a:xfrm>
            <a:off x="0" y="189200"/>
            <a:ext cx="9024900" cy="384900"/>
          </a:xfrm>
          <a:prstGeom prst="rect">
            <a:avLst/>
          </a:pr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79700">
            <a:noAutofit/>
          </a:bodyPr>
          <a:lstStyle/>
          <a:p>
            <a:pPr indent="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</a:t>
            </a:r>
            <a:r>
              <a:rPr lang="en" sz="2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Applications </a:t>
            </a:r>
            <a:r>
              <a:rPr lang="en" sz="2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of Agentic AI</a:t>
            </a:r>
            <a:endParaRPr sz="2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08" name="Google Shape;408;p34"/>
          <p:cNvSpPr txBox="1"/>
          <p:nvPr/>
        </p:nvSpPr>
        <p:spPr>
          <a:xfrm>
            <a:off x="121800" y="754675"/>
            <a:ext cx="3893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94650" y="704275"/>
            <a:ext cx="39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10" name="Google Shape;410;p34"/>
          <p:cNvSpPr txBox="1"/>
          <p:nvPr/>
        </p:nvSpPr>
        <p:spPr>
          <a:xfrm>
            <a:off x="94650" y="754675"/>
            <a:ext cx="818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11" name="Google Shape;411;p34"/>
          <p:cNvSpPr/>
          <p:nvPr/>
        </p:nvSpPr>
        <p:spPr>
          <a:xfrm rot="-2700000">
            <a:off x="3906958" y="1911280"/>
            <a:ext cx="1323704" cy="1320734"/>
          </a:xfrm>
          <a:prstGeom prst="ellipse">
            <a:avLst/>
          </a:prstGeom>
          <a:solidFill>
            <a:srgbClr val="A1C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4"/>
          <p:cNvGrpSpPr/>
          <p:nvPr/>
        </p:nvGrpSpPr>
        <p:grpSpPr>
          <a:xfrm>
            <a:off x="1917433" y="1453653"/>
            <a:ext cx="2742176" cy="2667697"/>
            <a:chOff x="1917433" y="1453653"/>
            <a:chExt cx="2742176" cy="2667697"/>
          </a:xfrm>
        </p:grpSpPr>
        <p:sp>
          <p:nvSpPr>
            <p:cNvPr id="413" name="Google Shape;413;p34"/>
            <p:cNvSpPr/>
            <p:nvPr/>
          </p:nvSpPr>
          <p:spPr>
            <a:xfrm rot="-2700000">
              <a:off x="2440767" y="1711670"/>
              <a:ext cx="1621029" cy="2151664"/>
            </a:xfrm>
            <a:custGeom>
              <a:rect b="b" l="l" r="r" t="t"/>
              <a:pathLst>
                <a:path extrusionOk="0" h="332" w="250">
                  <a:moveTo>
                    <a:pt x="32" y="286"/>
                  </a:moveTo>
                  <a:cubicBezTo>
                    <a:pt x="32" y="157"/>
                    <a:pt x="127" y="49"/>
                    <a:pt x="250" y="29"/>
                  </a:cubicBezTo>
                  <a:cubicBezTo>
                    <a:pt x="245" y="19"/>
                    <a:pt x="239" y="9"/>
                    <a:pt x="232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02"/>
                    <a:pt x="1" y="317"/>
                    <a:pt x="3" y="332"/>
                  </a:cubicBezTo>
                  <a:cubicBezTo>
                    <a:pt x="13" y="325"/>
                    <a:pt x="23" y="319"/>
                    <a:pt x="33" y="314"/>
                  </a:cubicBezTo>
                  <a:cubicBezTo>
                    <a:pt x="33" y="305"/>
                    <a:pt x="32" y="296"/>
                    <a:pt x="32" y="286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 rot="-2700000">
              <a:off x="2689034" y="1771298"/>
              <a:ext cx="1575643" cy="1769691"/>
            </a:xfrm>
            <a:custGeom>
              <a:rect b="b" l="l" r="r" t="t"/>
              <a:pathLst>
                <a:path extrusionOk="0" h="285" w="254">
                  <a:moveTo>
                    <a:pt x="200" y="153"/>
                  </a:move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0" y="41"/>
                    <a:pt x="218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267"/>
                    <a:pt x="1" y="276"/>
                    <a:pt x="1" y="285"/>
                  </a:cubicBezTo>
                  <a:cubicBezTo>
                    <a:pt x="43" y="263"/>
                    <a:pt x="90" y="251"/>
                    <a:pt x="140" y="250"/>
                  </a:cubicBezTo>
                  <a:cubicBezTo>
                    <a:pt x="142" y="211"/>
                    <a:pt x="164" y="174"/>
                    <a:pt x="200" y="153"/>
                  </a:cubicBezTo>
                  <a:close/>
                </a:path>
              </a:pathLst>
            </a:custGeom>
            <a:solidFill>
              <a:srgbClr val="0C57D3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 txBox="1"/>
            <p:nvPr/>
          </p:nvSpPr>
          <p:spPr>
            <a:xfrm rot="-5400000">
              <a:off x="2686908" y="2290153"/>
              <a:ext cx="14961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Autonomous Vehicles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6" name="Google Shape;416;p34"/>
          <p:cNvGrpSpPr/>
          <p:nvPr/>
        </p:nvGrpSpPr>
        <p:grpSpPr>
          <a:xfrm>
            <a:off x="3451411" y="2479847"/>
            <a:ext cx="2669123" cy="2745704"/>
            <a:chOff x="3451411" y="2479847"/>
            <a:chExt cx="2669123" cy="2745704"/>
          </a:xfrm>
        </p:grpSpPr>
        <p:sp>
          <p:nvSpPr>
            <p:cNvPr id="417" name="Google Shape;417;p34"/>
            <p:cNvSpPr/>
            <p:nvPr/>
          </p:nvSpPr>
          <p:spPr>
            <a:xfrm rot="-2700000">
              <a:off x="3709147" y="3080460"/>
              <a:ext cx="2153650" cy="1621060"/>
            </a:xfrm>
            <a:custGeom>
              <a:rect b="b" l="l" r="r" t="t"/>
              <a:pathLst>
                <a:path extrusionOk="0" h="250" w="333">
                  <a:moveTo>
                    <a:pt x="287" y="218"/>
                  </a:moveTo>
                  <a:cubicBezTo>
                    <a:pt x="157" y="218"/>
                    <a:pt x="50" y="124"/>
                    <a:pt x="30" y="0"/>
                  </a:cubicBezTo>
                  <a:cubicBezTo>
                    <a:pt x="19" y="5"/>
                    <a:pt x="10" y="11"/>
                    <a:pt x="0" y="18"/>
                  </a:cubicBezTo>
                  <a:cubicBezTo>
                    <a:pt x="28" y="151"/>
                    <a:pt x="146" y="250"/>
                    <a:pt x="287" y="250"/>
                  </a:cubicBezTo>
                  <a:cubicBezTo>
                    <a:pt x="302" y="250"/>
                    <a:pt x="318" y="249"/>
                    <a:pt x="333" y="247"/>
                  </a:cubicBezTo>
                  <a:cubicBezTo>
                    <a:pt x="326" y="237"/>
                    <a:pt x="320" y="227"/>
                    <a:pt x="315" y="217"/>
                  </a:cubicBezTo>
                  <a:cubicBezTo>
                    <a:pt x="306" y="218"/>
                    <a:pt x="296" y="218"/>
                    <a:pt x="287" y="218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 rot="-2700000">
              <a:off x="3773733" y="2873178"/>
              <a:ext cx="1764275" cy="1573502"/>
            </a:xfrm>
            <a:custGeom>
              <a:rect b="b" l="l" r="r" t="t"/>
              <a:pathLst>
                <a:path extrusionOk="0" h="254" w="285">
                  <a:moveTo>
                    <a:pt x="152" y="54"/>
                  </a:moveTo>
                  <a:cubicBezTo>
                    <a:pt x="142" y="37"/>
                    <a:pt x="137" y="19"/>
                    <a:pt x="136" y="0"/>
                  </a:cubicBezTo>
                  <a:cubicBezTo>
                    <a:pt x="86" y="1"/>
                    <a:pt x="40" y="14"/>
                    <a:pt x="0" y="36"/>
                  </a:cubicBezTo>
                  <a:cubicBezTo>
                    <a:pt x="20" y="160"/>
                    <a:pt x="127" y="254"/>
                    <a:pt x="257" y="254"/>
                  </a:cubicBezTo>
                  <a:cubicBezTo>
                    <a:pt x="266" y="254"/>
                    <a:pt x="276" y="254"/>
                    <a:pt x="285" y="253"/>
                  </a:cubicBezTo>
                  <a:cubicBezTo>
                    <a:pt x="263" y="211"/>
                    <a:pt x="251" y="164"/>
                    <a:pt x="250" y="115"/>
                  </a:cubicBezTo>
                  <a:cubicBezTo>
                    <a:pt x="210" y="112"/>
                    <a:pt x="173" y="91"/>
                    <a:pt x="152" y="54"/>
                  </a:cubicBezTo>
                  <a:close/>
                </a:path>
              </a:pathLst>
            </a:custGeom>
            <a:solidFill>
              <a:srgbClr val="0D5CDF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4"/>
            <p:cNvSpPr txBox="1"/>
            <p:nvPr/>
          </p:nvSpPr>
          <p:spPr>
            <a:xfrm>
              <a:off x="3823936" y="3427182"/>
              <a:ext cx="14961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healthcare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0" name="Google Shape;420;p34"/>
          <p:cNvGrpSpPr/>
          <p:nvPr/>
        </p:nvGrpSpPr>
        <p:grpSpPr>
          <a:xfrm>
            <a:off x="4481729" y="1022053"/>
            <a:ext cx="2744808" cy="2664963"/>
            <a:chOff x="4481729" y="1022053"/>
            <a:chExt cx="2744808" cy="2664963"/>
          </a:xfrm>
        </p:grpSpPr>
        <p:sp>
          <p:nvSpPr>
            <p:cNvPr id="421" name="Google Shape;421;p34"/>
            <p:cNvSpPr/>
            <p:nvPr/>
          </p:nvSpPr>
          <p:spPr>
            <a:xfrm rot="-2700000">
              <a:off x="5085474" y="1278703"/>
              <a:ext cx="1617163" cy="2151664"/>
            </a:xfrm>
            <a:custGeom>
              <a:rect b="b" l="l" r="r" t="t"/>
              <a:pathLst>
                <a:path extrusionOk="0" h="332" w="250">
                  <a:moveTo>
                    <a:pt x="218" y="45"/>
                  </a:moveTo>
                  <a:cubicBezTo>
                    <a:pt x="218" y="175"/>
                    <a:pt x="123" y="282"/>
                    <a:pt x="0" y="303"/>
                  </a:cubicBezTo>
                  <a:cubicBezTo>
                    <a:pt x="5" y="313"/>
                    <a:pt x="11" y="323"/>
                    <a:pt x="18" y="332"/>
                  </a:cubicBezTo>
                  <a:cubicBezTo>
                    <a:pt x="150" y="304"/>
                    <a:pt x="250" y="186"/>
                    <a:pt x="250" y="45"/>
                  </a:cubicBezTo>
                  <a:cubicBezTo>
                    <a:pt x="250" y="30"/>
                    <a:pt x="248" y="15"/>
                    <a:pt x="246" y="0"/>
                  </a:cubicBezTo>
                  <a:cubicBezTo>
                    <a:pt x="237" y="6"/>
                    <a:pt x="226" y="12"/>
                    <a:pt x="216" y="18"/>
                  </a:cubicBezTo>
                  <a:cubicBezTo>
                    <a:pt x="217" y="27"/>
                    <a:pt x="218" y="36"/>
                    <a:pt x="218" y="45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 rot="-2700000">
              <a:off x="4874704" y="1604373"/>
              <a:ext cx="1579339" cy="1765685"/>
            </a:xfrm>
            <a:custGeom>
              <a:rect b="b" l="l" r="r" t="t"/>
              <a:pathLst>
                <a:path extrusionOk="0" h="285" w="254">
                  <a:moveTo>
                    <a:pt x="53" y="133"/>
                  </a:moveTo>
                  <a:cubicBezTo>
                    <a:pt x="37" y="142"/>
                    <a:pt x="18" y="148"/>
                    <a:pt x="0" y="149"/>
                  </a:cubicBezTo>
                  <a:cubicBezTo>
                    <a:pt x="1" y="198"/>
                    <a:pt x="14" y="244"/>
                    <a:pt x="36" y="285"/>
                  </a:cubicBezTo>
                  <a:cubicBezTo>
                    <a:pt x="159" y="264"/>
                    <a:pt x="254" y="157"/>
                    <a:pt x="254" y="27"/>
                  </a:cubicBezTo>
                  <a:cubicBezTo>
                    <a:pt x="254" y="18"/>
                    <a:pt x="253" y="9"/>
                    <a:pt x="252" y="0"/>
                  </a:cubicBezTo>
                  <a:cubicBezTo>
                    <a:pt x="211" y="21"/>
                    <a:pt x="164" y="34"/>
                    <a:pt x="114" y="34"/>
                  </a:cubicBezTo>
                  <a:cubicBezTo>
                    <a:pt x="112" y="74"/>
                    <a:pt x="90" y="111"/>
                    <a:pt x="53" y="133"/>
                  </a:cubicBezTo>
                  <a:close/>
                </a:path>
              </a:pathLst>
            </a:custGeom>
            <a:solidFill>
              <a:srgbClr val="0E63F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 txBox="1"/>
            <p:nvPr/>
          </p:nvSpPr>
          <p:spPr>
            <a:xfrm rot="5400000">
              <a:off x="4960966" y="2290154"/>
              <a:ext cx="14961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Personal Assistants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4" name="Google Shape;424;p34"/>
          <p:cNvGrpSpPr/>
          <p:nvPr/>
        </p:nvGrpSpPr>
        <p:grpSpPr>
          <a:xfrm>
            <a:off x="3026172" y="-76686"/>
            <a:ext cx="2655026" cy="2740082"/>
            <a:chOff x="3026172" y="-76686"/>
            <a:chExt cx="2655026" cy="2740082"/>
          </a:xfrm>
        </p:grpSpPr>
        <p:sp>
          <p:nvSpPr>
            <p:cNvPr id="425" name="Google Shape;425;p34"/>
            <p:cNvSpPr/>
            <p:nvPr/>
          </p:nvSpPr>
          <p:spPr>
            <a:xfrm rot="-2700000">
              <a:off x="3282650" y="444474"/>
              <a:ext cx="2142068" cy="1612705"/>
            </a:xfrm>
            <a:custGeom>
              <a:rect b="b" l="l" r="r" t="t"/>
              <a:pathLst>
                <a:path extrusionOk="0" h="249" w="331">
                  <a:moveTo>
                    <a:pt x="45" y="32"/>
                  </a:moveTo>
                  <a:cubicBezTo>
                    <a:pt x="174" y="32"/>
                    <a:pt x="281" y="126"/>
                    <a:pt x="302" y="249"/>
                  </a:cubicBezTo>
                  <a:cubicBezTo>
                    <a:pt x="312" y="244"/>
                    <a:pt x="322" y="238"/>
                    <a:pt x="331" y="231"/>
                  </a:cubicBezTo>
                  <a:cubicBezTo>
                    <a:pt x="303" y="99"/>
                    <a:pt x="186" y="0"/>
                    <a:pt x="45" y="0"/>
                  </a:cubicBezTo>
                  <a:cubicBezTo>
                    <a:pt x="29" y="0"/>
                    <a:pt x="14" y="1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6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2FA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 rot="-2700000">
              <a:off x="3599956" y="695260"/>
              <a:ext cx="1767975" cy="1573496"/>
            </a:xfrm>
            <a:custGeom>
              <a:rect b="b" l="l" r="r" t="t"/>
              <a:pathLst>
                <a:path extrusionOk="0" h="253" w="285">
                  <a:moveTo>
                    <a:pt x="28" y="0"/>
                  </a:moveTo>
                  <a:cubicBezTo>
                    <a:pt x="19" y="0"/>
                    <a:pt x="9" y="0"/>
                    <a:pt x="0" y="1"/>
                  </a:cubicBezTo>
                  <a:cubicBezTo>
                    <a:pt x="22" y="43"/>
                    <a:pt x="34" y="90"/>
                    <a:pt x="35" y="140"/>
                  </a:cubicBezTo>
                  <a:cubicBezTo>
                    <a:pt x="74" y="142"/>
                    <a:pt x="112" y="163"/>
                    <a:pt x="133" y="200"/>
                  </a:cubicBezTo>
                  <a:cubicBezTo>
                    <a:pt x="143" y="217"/>
                    <a:pt x="148" y="235"/>
                    <a:pt x="149" y="253"/>
                  </a:cubicBezTo>
                  <a:cubicBezTo>
                    <a:pt x="198" y="252"/>
                    <a:pt x="244" y="239"/>
                    <a:pt x="285" y="217"/>
                  </a:cubicBezTo>
                  <a:cubicBezTo>
                    <a:pt x="264" y="94"/>
                    <a:pt x="157" y="0"/>
                    <a:pt x="28" y="0"/>
                  </a:cubicBezTo>
                  <a:close/>
                </a:path>
              </a:pathLst>
            </a:custGeom>
            <a:solidFill>
              <a:srgbClr val="0942A1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4"/>
            <p:cNvSpPr txBox="1"/>
            <p:nvPr/>
          </p:nvSpPr>
          <p:spPr>
            <a:xfrm>
              <a:off x="3823913" y="1153125"/>
              <a:ext cx="14961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Robotics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33" name="Google Shape;4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01" y="3843162"/>
            <a:ext cx="2919412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2430" y="3843162"/>
            <a:ext cx="2919412" cy="5762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35"/>
          <p:cNvGrpSpPr/>
          <p:nvPr/>
        </p:nvGrpSpPr>
        <p:grpSpPr>
          <a:xfrm>
            <a:off x="6106999" y="1649322"/>
            <a:ext cx="2921000" cy="2770101"/>
            <a:chOff x="12213997" y="3298645"/>
            <a:chExt cx="5842000" cy="5540202"/>
          </a:xfrm>
        </p:grpSpPr>
        <p:pic>
          <p:nvPicPr>
            <p:cNvPr id="436" name="Google Shape;436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13997" y="7686323"/>
              <a:ext cx="5838825" cy="115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35"/>
            <p:cNvSpPr/>
            <p:nvPr/>
          </p:nvSpPr>
          <p:spPr>
            <a:xfrm>
              <a:off x="12213997" y="3298645"/>
              <a:ext cx="5842000" cy="5146675"/>
            </a:xfrm>
            <a:custGeom>
              <a:rect b="b" l="l" r="r" t="t"/>
              <a:pathLst>
                <a:path extrusionOk="0" h="5146675" w="5842000">
                  <a:moveTo>
                    <a:pt x="5422699" y="5146658"/>
                  </a:moveTo>
                  <a:lnTo>
                    <a:pt x="419100" y="5146658"/>
                  </a:lnTo>
                  <a:lnTo>
                    <a:pt x="371811" y="5143983"/>
                  </a:lnTo>
                  <a:lnTo>
                    <a:pt x="325489" y="5136071"/>
                  </a:lnTo>
                  <a:lnTo>
                    <a:pt x="280545" y="5123092"/>
                  </a:lnTo>
                  <a:lnTo>
                    <a:pt x="237388" y="5105216"/>
                  </a:lnTo>
                  <a:lnTo>
                    <a:pt x="196431" y="5082613"/>
                  </a:lnTo>
                  <a:lnTo>
                    <a:pt x="158081" y="5055453"/>
                  </a:lnTo>
                  <a:lnTo>
                    <a:pt x="122751" y="5023906"/>
                  </a:lnTo>
                  <a:lnTo>
                    <a:pt x="91204" y="4988576"/>
                  </a:lnTo>
                  <a:lnTo>
                    <a:pt x="64044" y="4950227"/>
                  </a:lnTo>
                  <a:lnTo>
                    <a:pt x="41441" y="4909269"/>
                  </a:lnTo>
                  <a:lnTo>
                    <a:pt x="23565" y="4866113"/>
                  </a:lnTo>
                  <a:lnTo>
                    <a:pt x="10586" y="4821169"/>
                  </a:lnTo>
                  <a:lnTo>
                    <a:pt x="2675" y="4774847"/>
                  </a:lnTo>
                  <a:lnTo>
                    <a:pt x="0" y="4727558"/>
                  </a:lnTo>
                  <a:lnTo>
                    <a:pt x="0" y="419100"/>
                  </a:lnTo>
                  <a:lnTo>
                    <a:pt x="2675" y="371810"/>
                  </a:lnTo>
                  <a:lnTo>
                    <a:pt x="10586" y="325488"/>
                  </a:lnTo>
                  <a:lnTo>
                    <a:pt x="23565" y="280544"/>
                  </a:lnTo>
                  <a:lnTo>
                    <a:pt x="41441" y="237388"/>
                  </a:lnTo>
                  <a:lnTo>
                    <a:pt x="64044" y="196430"/>
                  </a:lnTo>
                  <a:lnTo>
                    <a:pt x="91204" y="158081"/>
                  </a:lnTo>
                  <a:lnTo>
                    <a:pt x="122751" y="122751"/>
                  </a:lnTo>
                  <a:lnTo>
                    <a:pt x="158081" y="91204"/>
                  </a:lnTo>
                  <a:lnTo>
                    <a:pt x="196431" y="64044"/>
                  </a:lnTo>
                  <a:lnTo>
                    <a:pt x="237388" y="41441"/>
                  </a:lnTo>
                  <a:lnTo>
                    <a:pt x="280545" y="23565"/>
                  </a:lnTo>
                  <a:lnTo>
                    <a:pt x="325489" y="10586"/>
                  </a:lnTo>
                  <a:lnTo>
                    <a:pt x="371811" y="2675"/>
                  </a:lnTo>
                  <a:lnTo>
                    <a:pt x="419100" y="0"/>
                  </a:lnTo>
                  <a:lnTo>
                    <a:pt x="5422699" y="0"/>
                  </a:lnTo>
                  <a:lnTo>
                    <a:pt x="5469989" y="2675"/>
                  </a:lnTo>
                  <a:lnTo>
                    <a:pt x="5516311" y="10586"/>
                  </a:lnTo>
                  <a:lnTo>
                    <a:pt x="5561255" y="23565"/>
                  </a:lnTo>
                  <a:lnTo>
                    <a:pt x="5604411" y="41441"/>
                  </a:lnTo>
                  <a:lnTo>
                    <a:pt x="5645368" y="64044"/>
                  </a:lnTo>
                  <a:lnTo>
                    <a:pt x="5683717" y="91204"/>
                  </a:lnTo>
                  <a:lnTo>
                    <a:pt x="5719047" y="122751"/>
                  </a:lnTo>
                  <a:lnTo>
                    <a:pt x="5750595" y="158081"/>
                  </a:lnTo>
                  <a:lnTo>
                    <a:pt x="5777755" y="196430"/>
                  </a:lnTo>
                  <a:lnTo>
                    <a:pt x="5800358" y="237388"/>
                  </a:lnTo>
                  <a:lnTo>
                    <a:pt x="5818234" y="280544"/>
                  </a:lnTo>
                  <a:lnTo>
                    <a:pt x="5831212" y="325488"/>
                  </a:lnTo>
                  <a:lnTo>
                    <a:pt x="5839124" y="371810"/>
                  </a:lnTo>
                  <a:lnTo>
                    <a:pt x="5841799" y="419100"/>
                  </a:lnTo>
                  <a:lnTo>
                    <a:pt x="5841799" y="4727558"/>
                  </a:lnTo>
                  <a:lnTo>
                    <a:pt x="5839124" y="4774847"/>
                  </a:lnTo>
                  <a:lnTo>
                    <a:pt x="5831212" y="4821169"/>
                  </a:lnTo>
                  <a:lnTo>
                    <a:pt x="5818234" y="4866113"/>
                  </a:lnTo>
                  <a:lnTo>
                    <a:pt x="5800358" y="4909269"/>
                  </a:lnTo>
                  <a:lnTo>
                    <a:pt x="5777755" y="4950227"/>
                  </a:lnTo>
                  <a:lnTo>
                    <a:pt x="5750595" y="4988576"/>
                  </a:lnTo>
                  <a:lnTo>
                    <a:pt x="5719047" y="5023906"/>
                  </a:lnTo>
                  <a:lnTo>
                    <a:pt x="5683717" y="5055453"/>
                  </a:lnTo>
                  <a:lnTo>
                    <a:pt x="5645368" y="5082613"/>
                  </a:lnTo>
                  <a:lnTo>
                    <a:pt x="5604411" y="5105216"/>
                  </a:lnTo>
                  <a:lnTo>
                    <a:pt x="5561255" y="5123092"/>
                  </a:lnTo>
                  <a:lnTo>
                    <a:pt x="5516311" y="5136071"/>
                  </a:lnTo>
                  <a:lnTo>
                    <a:pt x="5469989" y="5143983"/>
                  </a:lnTo>
                  <a:lnTo>
                    <a:pt x="5422699" y="5146658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438" name="Google Shape;438;p35"/>
          <p:cNvSpPr/>
          <p:nvPr/>
        </p:nvSpPr>
        <p:spPr>
          <a:xfrm>
            <a:off x="3112430" y="1649322"/>
            <a:ext cx="2921000" cy="2573338"/>
          </a:xfrm>
          <a:custGeom>
            <a:rect b="b" l="l" r="r" t="t"/>
            <a:pathLst>
              <a:path extrusionOk="0" h="5146675" w="5842000">
                <a:moveTo>
                  <a:pt x="5422699" y="5146658"/>
                </a:moveTo>
                <a:lnTo>
                  <a:pt x="419100" y="5146658"/>
                </a:lnTo>
                <a:lnTo>
                  <a:pt x="371810" y="5143983"/>
                </a:lnTo>
                <a:lnTo>
                  <a:pt x="325488" y="5136071"/>
                </a:lnTo>
                <a:lnTo>
                  <a:pt x="280544" y="5123092"/>
                </a:lnTo>
                <a:lnTo>
                  <a:pt x="237388" y="5105216"/>
                </a:lnTo>
                <a:lnTo>
                  <a:pt x="196431" y="5082613"/>
                </a:lnTo>
                <a:lnTo>
                  <a:pt x="158081" y="5055453"/>
                </a:lnTo>
                <a:lnTo>
                  <a:pt x="122751" y="5023906"/>
                </a:lnTo>
                <a:lnTo>
                  <a:pt x="91204" y="4988576"/>
                </a:lnTo>
                <a:lnTo>
                  <a:pt x="64044" y="4950227"/>
                </a:lnTo>
                <a:lnTo>
                  <a:pt x="41441" y="4909269"/>
                </a:lnTo>
                <a:lnTo>
                  <a:pt x="23565" y="4866113"/>
                </a:lnTo>
                <a:lnTo>
                  <a:pt x="10586" y="4821169"/>
                </a:lnTo>
                <a:lnTo>
                  <a:pt x="2675" y="4774847"/>
                </a:lnTo>
                <a:lnTo>
                  <a:pt x="0" y="4727558"/>
                </a:lnTo>
                <a:lnTo>
                  <a:pt x="0" y="419100"/>
                </a:lnTo>
                <a:lnTo>
                  <a:pt x="2675" y="371810"/>
                </a:lnTo>
                <a:lnTo>
                  <a:pt x="10586" y="325488"/>
                </a:lnTo>
                <a:lnTo>
                  <a:pt x="23565" y="280544"/>
                </a:lnTo>
                <a:lnTo>
                  <a:pt x="41441" y="237388"/>
                </a:lnTo>
                <a:lnTo>
                  <a:pt x="64044" y="196430"/>
                </a:lnTo>
                <a:lnTo>
                  <a:pt x="91204" y="158081"/>
                </a:lnTo>
                <a:lnTo>
                  <a:pt x="122751" y="122751"/>
                </a:lnTo>
                <a:lnTo>
                  <a:pt x="158081" y="91204"/>
                </a:lnTo>
                <a:lnTo>
                  <a:pt x="196431" y="64044"/>
                </a:lnTo>
                <a:lnTo>
                  <a:pt x="237388" y="41441"/>
                </a:lnTo>
                <a:lnTo>
                  <a:pt x="280544" y="23565"/>
                </a:lnTo>
                <a:lnTo>
                  <a:pt x="325488" y="10586"/>
                </a:lnTo>
                <a:lnTo>
                  <a:pt x="371810" y="2675"/>
                </a:lnTo>
                <a:lnTo>
                  <a:pt x="419100" y="0"/>
                </a:lnTo>
                <a:lnTo>
                  <a:pt x="5422699" y="0"/>
                </a:lnTo>
                <a:lnTo>
                  <a:pt x="5469989" y="2675"/>
                </a:lnTo>
                <a:lnTo>
                  <a:pt x="5516311" y="10586"/>
                </a:lnTo>
                <a:lnTo>
                  <a:pt x="5561255" y="23565"/>
                </a:lnTo>
                <a:lnTo>
                  <a:pt x="5604411" y="41441"/>
                </a:lnTo>
                <a:lnTo>
                  <a:pt x="5645369" y="64044"/>
                </a:lnTo>
                <a:lnTo>
                  <a:pt x="5683718" y="91204"/>
                </a:lnTo>
                <a:lnTo>
                  <a:pt x="5719048" y="122751"/>
                </a:lnTo>
                <a:lnTo>
                  <a:pt x="5750595" y="158081"/>
                </a:lnTo>
                <a:lnTo>
                  <a:pt x="5777755" y="196430"/>
                </a:lnTo>
                <a:lnTo>
                  <a:pt x="5800358" y="237388"/>
                </a:lnTo>
                <a:lnTo>
                  <a:pt x="5818233" y="280544"/>
                </a:lnTo>
                <a:lnTo>
                  <a:pt x="5831212" y="325488"/>
                </a:lnTo>
                <a:lnTo>
                  <a:pt x="5839124" y="371810"/>
                </a:lnTo>
                <a:lnTo>
                  <a:pt x="5841799" y="419100"/>
                </a:lnTo>
                <a:lnTo>
                  <a:pt x="5841799" y="4727558"/>
                </a:lnTo>
                <a:lnTo>
                  <a:pt x="5839124" y="4774847"/>
                </a:lnTo>
                <a:lnTo>
                  <a:pt x="5831212" y="4821169"/>
                </a:lnTo>
                <a:lnTo>
                  <a:pt x="5818233" y="4866113"/>
                </a:lnTo>
                <a:lnTo>
                  <a:pt x="5800358" y="4909269"/>
                </a:lnTo>
                <a:lnTo>
                  <a:pt x="5777755" y="4950227"/>
                </a:lnTo>
                <a:lnTo>
                  <a:pt x="5750595" y="4988576"/>
                </a:lnTo>
                <a:lnTo>
                  <a:pt x="5719048" y="5023906"/>
                </a:lnTo>
                <a:lnTo>
                  <a:pt x="5683718" y="5055453"/>
                </a:lnTo>
                <a:lnTo>
                  <a:pt x="5645369" y="5082613"/>
                </a:lnTo>
                <a:lnTo>
                  <a:pt x="5604411" y="5105216"/>
                </a:lnTo>
                <a:lnTo>
                  <a:pt x="5561255" y="5123092"/>
                </a:lnTo>
                <a:lnTo>
                  <a:pt x="5516311" y="5136071"/>
                </a:lnTo>
                <a:lnTo>
                  <a:pt x="5469989" y="5143983"/>
                </a:lnTo>
                <a:lnTo>
                  <a:pt x="5422699" y="5146658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439" name="Google Shape;439;p35"/>
          <p:cNvGrpSpPr/>
          <p:nvPr/>
        </p:nvGrpSpPr>
        <p:grpSpPr>
          <a:xfrm>
            <a:off x="0" y="1"/>
            <a:ext cx="3037102" cy="4222659"/>
            <a:chOff x="0" y="2"/>
            <a:chExt cx="6074204" cy="8445318"/>
          </a:xfrm>
        </p:grpSpPr>
        <p:sp>
          <p:nvSpPr>
            <p:cNvPr id="440" name="Google Shape;440;p35"/>
            <p:cNvSpPr/>
            <p:nvPr/>
          </p:nvSpPr>
          <p:spPr>
            <a:xfrm>
              <a:off x="232204" y="3298645"/>
              <a:ext cx="5842000" cy="5146675"/>
            </a:xfrm>
            <a:custGeom>
              <a:rect b="b" l="l" r="r" t="t"/>
              <a:pathLst>
                <a:path extrusionOk="0" h="5146675" w="5842000">
                  <a:moveTo>
                    <a:pt x="5422699" y="5146658"/>
                  </a:moveTo>
                  <a:lnTo>
                    <a:pt x="419100" y="5146658"/>
                  </a:lnTo>
                  <a:lnTo>
                    <a:pt x="371810" y="5143983"/>
                  </a:lnTo>
                  <a:lnTo>
                    <a:pt x="325488" y="5136071"/>
                  </a:lnTo>
                  <a:lnTo>
                    <a:pt x="280544" y="5123092"/>
                  </a:lnTo>
                  <a:lnTo>
                    <a:pt x="237388" y="5105216"/>
                  </a:lnTo>
                  <a:lnTo>
                    <a:pt x="196430" y="5082613"/>
                  </a:lnTo>
                  <a:lnTo>
                    <a:pt x="158081" y="5055453"/>
                  </a:lnTo>
                  <a:lnTo>
                    <a:pt x="122751" y="5023906"/>
                  </a:lnTo>
                  <a:lnTo>
                    <a:pt x="91204" y="4988576"/>
                  </a:lnTo>
                  <a:lnTo>
                    <a:pt x="64044" y="4950227"/>
                  </a:lnTo>
                  <a:lnTo>
                    <a:pt x="41441" y="4909269"/>
                  </a:lnTo>
                  <a:lnTo>
                    <a:pt x="23565" y="4866113"/>
                  </a:lnTo>
                  <a:lnTo>
                    <a:pt x="10586" y="4821169"/>
                  </a:lnTo>
                  <a:lnTo>
                    <a:pt x="2675" y="4774847"/>
                  </a:lnTo>
                  <a:lnTo>
                    <a:pt x="0" y="4727558"/>
                  </a:lnTo>
                  <a:lnTo>
                    <a:pt x="0" y="419100"/>
                  </a:lnTo>
                  <a:lnTo>
                    <a:pt x="2675" y="371810"/>
                  </a:lnTo>
                  <a:lnTo>
                    <a:pt x="10586" y="325488"/>
                  </a:lnTo>
                  <a:lnTo>
                    <a:pt x="23565" y="280544"/>
                  </a:lnTo>
                  <a:lnTo>
                    <a:pt x="41441" y="237388"/>
                  </a:lnTo>
                  <a:lnTo>
                    <a:pt x="64044" y="196430"/>
                  </a:lnTo>
                  <a:lnTo>
                    <a:pt x="91204" y="158081"/>
                  </a:lnTo>
                  <a:lnTo>
                    <a:pt x="122751" y="122751"/>
                  </a:lnTo>
                  <a:lnTo>
                    <a:pt x="158081" y="91204"/>
                  </a:lnTo>
                  <a:lnTo>
                    <a:pt x="196430" y="64044"/>
                  </a:lnTo>
                  <a:lnTo>
                    <a:pt x="237388" y="41441"/>
                  </a:lnTo>
                  <a:lnTo>
                    <a:pt x="280544" y="23565"/>
                  </a:lnTo>
                  <a:lnTo>
                    <a:pt x="325488" y="10586"/>
                  </a:lnTo>
                  <a:lnTo>
                    <a:pt x="371810" y="2675"/>
                  </a:lnTo>
                  <a:lnTo>
                    <a:pt x="419100" y="0"/>
                  </a:lnTo>
                  <a:lnTo>
                    <a:pt x="5422699" y="0"/>
                  </a:lnTo>
                  <a:lnTo>
                    <a:pt x="5469989" y="2675"/>
                  </a:lnTo>
                  <a:lnTo>
                    <a:pt x="5516311" y="10586"/>
                  </a:lnTo>
                  <a:lnTo>
                    <a:pt x="5561255" y="23565"/>
                  </a:lnTo>
                  <a:lnTo>
                    <a:pt x="5604411" y="41441"/>
                  </a:lnTo>
                  <a:lnTo>
                    <a:pt x="5645368" y="64044"/>
                  </a:lnTo>
                  <a:lnTo>
                    <a:pt x="5683717" y="91204"/>
                  </a:lnTo>
                  <a:lnTo>
                    <a:pt x="5719048" y="122751"/>
                  </a:lnTo>
                  <a:lnTo>
                    <a:pt x="5750595" y="158081"/>
                  </a:lnTo>
                  <a:lnTo>
                    <a:pt x="5777755" y="196430"/>
                  </a:lnTo>
                  <a:lnTo>
                    <a:pt x="5800358" y="237388"/>
                  </a:lnTo>
                  <a:lnTo>
                    <a:pt x="5818233" y="280544"/>
                  </a:lnTo>
                  <a:lnTo>
                    <a:pt x="5831212" y="325488"/>
                  </a:lnTo>
                  <a:lnTo>
                    <a:pt x="5839124" y="371810"/>
                  </a:lnTo>
                  <a:lnTo>
                    <a:pt x="5841799" y="419100"/>
                  </a:lnTo>
                  <a:lnTo>
                    <a:pt x="5841799" y="4727558"/>
                  </a:lnTo>
                  <a:lnTo>
                    <a:pt x="5839124" y="4774847"/>
                  </a:lnTo>
                  <a:lnTo>
                    <a:pt x="5831212" y="4821169"/>
                  </a:lnTo>
                  <a:lnTo>
                    <a:pt x="5818233" y="4866113"/>
                  </a:lnTo>
                  <a:lnTo>
                    <a:pt x="5800358" y="4909269"/>
                  </a:lnTo>
                  <a:lnTo>
                    <a:pt x="5777755" y="4950227"/>
                  </a:lnTo>
                  <a:lnTo>
                    <a:pt x="5750595" y="4988576"/>
                  </a:lnTo>
                  <a:lnTo>
                    <a:pt x="5719048" y="5023906"/>
                  </a:lnTo>
                  <a:lnTo>
                    <a:pt x="5683717" y="5055453"/>
                  </a:lnTo>
                  <a:lnTo>
                    <a:pt x="5645368" y="5082613"/>
                  </a:lnTo>
                  <a:lnTo>
                    <a:pt x="5604411" y="5105216"/>
                  </a:lnTo>
                  <a:lnTo>
                    <a:pt x="5561255" y="5123092"/>
                  </a:lnTo>
                  <a:lnTo>
                    <a:pt x="5516311" y="5136071"/>
                  </a:lnTo>
                  <a:lnTo>
                    <a:pt x="5469989" y="5143983"/>
                  </a:lnTo>
                  <a:lnTo>
                    <a:pt x="5422699" y="5146658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0" y="2"/>
              <a:ext cx="2569210" cy="2346960"/>
            </a:xfrm>
            <a:custGeom>
              <a:rect b="b" l="l" r="r" t="t"/>
              <a:pathLst>
                <a:path extrusionOk="0" h="2346960" w="2569210">
                  <a:moveTo>
                    <a:pt x="0" y="2335938"/>
                  </a:moveTo>
                  <a:lnTo>
                    <a:pt x="77896" y="2342082"/>
                  </a:lnTo>
                  <a:lnTo>
                    <a:pt x="125889" y="2344515"/>
                  </a:lnTo>
                  <a:lnTo>
                    <a:pt x="174130" y="2345981"/>
                  </a:lnTo>
                  <a:lnTo>
                    <a:pt x="222611" y="2346472"/>
                  </a:lnTo>
                  <a:lnTo>
                    <a:pt x="271092" y="2345981"/>
                  </a:lnTo>
                  <a:lnTo>
                    <a:pt x="319334" y="2344515"/>
                  </a:lnTo>
                  <a:lnTo>
                    <a:pt x="367327" y="2342082"/>
                  </a:lnTo>
                  <a:lnTo>
                    <a:pt x="415061" y="2338693"/>
                  </a:lnTo>
                  <a:lnTo>
                    <a:pt x="462527" y="2334357"/>
                  </a:lnTo>
                  <a:lnTo>
                    <a:pt x="467766" y="2333772"/>
                  </a:lnTo>
                </a:path>
                <a:path extrusionOk="0" h="2346960" w="2569210">
                  <a:moveTo>
                    <a:pt x="467766" y="2333772"/>
                  </a:moveTo>
                  <a:lnTo>
                    <a:pt x="509717" y="2329083"/>
                  </a:lnTo>
                  <a:lnTo>
                    <a:pt x="556619" y="2322881"/>
                  </a:lnTo>
                  <a:lnTo>
                    <a:pt x="603226" y="2315760"/>
                  </a:lnTo>
                  <a:lnTo>
                    <a:pt x="645826" y="2308372"/>
                  </a:lnTo>
                </a:path>
                <a:path extrusionOk="0" h="2346960" w="2569210">
                  <a:moveTo>
                    <a:pt x="645826" y="2308372"/>
                  </a:moveTo>
                  <a:lnTo>
                    <a:pt x="695513" y="2298799"/>
                  </a:lnTo>
                  <a:lnTo>
                    <a:pt x="741174" y="2288978"/>
                  </a:lnTo>
                  <a:lnTo>
                    <a:pt x="786502" y="2278276"/>
                  </a:lnTo>
                  <a:lnTo>
                    <a:pt x="831487" y="2266703"/>
                  </a:lnTo>
                  <a:lnTo>
                    <a:pt x="876119" y="2254267"/>
                  </a:lnTo>
                  <a:lnTo>
                    <a:pt x="920388" y="2240978"/>
                  </a:lnTo>
                  <a:lnTo>
                    <a:pt x="964287" y="2226846"/>
                  </a:lnTo>
                  <a:lnTo>
                    <a:pt x="1007804" y="2211880"/>
                  </a:lnTo>
                  <a:lnTo>
                    <a:pt x="1050930" y="2196089"/>
                  </a:lnTo>
                  <a:lnTo>
                    <a:pt x="1093657" y="2179484"/>
                  </a:lnTo>
                  <a:lnTo>
                    <a:pt x="1135975" y="2162072"/>
                  </a:lnTo>
                  <a:lnTo>
                    <a:pt x="1177873" y="2143865"/>
                  </a:lnTo>
                  <a:lnTo>
                    <a:pt x="1219344" y="2124871"/>
                  </a:lnTo>
                  <a:lnTo>
                    <a:pt x="1260409" y="2105152"/>
                  </a:lnTo>
                  <a:lnTo>
                    <a:pt x="1300963" y="2084560"/>
                  </a:lnTo>
                  <a:lnTo>
                    <a:pt x="1341092" y="2063262"/>
                  </a:lnTo>
                  <a:lnTo>
                    <a:pt x="1380756" y="2041215"/>
                  </a:lnTo>
                  <a:lnTo>
                    <a:pt x="1419944" y="2018429"/>
                  </a:lnTo>
                  <a:lnTo>
                    <a:pt x="1458647" y="1994913"/>
                  </a:lnTo>
                  <a:lnTo>
                    <a:pt x="1496856" y="1970675"/>
                  </a:lnTo>
                  <a:lnTo>
                    <a:pt x="1534561" y="1945727"/>
                  </a:lnTo>
                  <a:lnTo>
                    <a:pt x="1571754" y="1920077"/>
                  </a:lnTo>
                  <a:lnTo>
                    <a:pt x="1608423" y="1893734"/>
                  </a:lnTo>
                  <a:lnTo>
                    <a:pt x="1644561" y="1866708"/>
                  </a:lnTo>
                  <a:lnTo>
                    <a:pt x="1680157" y="1839009"/>
                  </a:lnTo>
                  <a:lnTo>
                    <a:pt x="1715203" y="1810646"/>
                  </a:lnTo>
                  <a:lnTo>
                    <a:pt x="1749688" y="1781628"/>
                  </a:lnTo>
                  <a:lnTo>
                    <a:pt x="1783603" y="1751965"/>
                  </a:lnTo>
                  <a:lnTo>
                    <a:pt x="1816939" y="1721666"/>
                  </a:lnTo>
                  <a:lnTo>
                    <a:pt x="1849687" y="1690741"/>
                  </a:lnTo>
                  <a:lnTo>
                    <a:pt x="1881837" y="1659198"/>
                  </a:lnTo>
                  <a:lnTo>
                    <a:pt x="1913379" y="1627049"/>
                  </a:lnTo>
                  <a:lnTo>
                    <a:pt x="1944304" y="1594301"/>
                  </a:lnTo>
                  <a:lnTo>
                    <a:pt x="1974603" y="1560965"/>
                  </a:lnTo>
                  <a:lnTo>
                    <a:pt x="2004266" y="1527049"/>
                  </a:lnTo>
                  <a:lnTo>
                    <a:pt x="2033284" y="1492564"/>
                  </a:lnTo>
                  <a:lnTo>
                    <a:pt x="2061647" y="1457519"/>
                  </a:lnTo>
                  <a:lnTo>
                    <a:pt x="2089346" y="1421923"/>
                  </a:lnTo>
                  <a:lnTo>
                    <a:pt x="2116372" y="1385785"/>
                  </a:lnTo>
                  <a:lnTo>
                    <a:pt x="2142715" y="1349115"/>
                  </a:lnTo>
                  <a:lnTo>
                    <a:pt x="2168365" y="1311923"/>
                  </a:lnTo>
                  <a:lnTo>
                    <a:pt x="2193314" y="1274218"/>
                  </a:lnTo>
                  <a:lnTo>
                    <a:pt x="2217551" y="1236009"/>
                  </a:lnTo>
                  <a:lnTo>
                    <a:pt x="2241067" y="1197305"/>
                  </a:lnTo>
                  <a:lnTo>
                    <a:pt x="2263854" y="1158117"/>
                  </a:lnTo>
                  <a:lnTo>
                    <a:pt x="2285901" y="1118454"/>
                  </a:lnTo>
                  <a:lnTo>
                    <a:pt x="2307198" y="1078324"/>
                  </a:lnTo>
                  <a:lnTo>
                    <a:pt x="2327738" y="1037739"/>
                  </a:lnTo>
                  <a:lnTo>
                    <a:pt x="2347509" y="996706"/>
                  </a:lnTo>
                  <a:lnTo>
                    <a:pt x="2366503" y="955235"/>
                  </a:lnTo>
                  <a:lnTo>
                    <a:pt x="2384711" y="913336"/>
                  </a:lnTo>
                  <a:lnTo>
                    <a:pt x="2402122" y="871019"/>
                  </a:lnTo>
                  <a:lnTo>
                    <a:pt x="2418728" y="828292"/>
                  </a:lnTo>
                  <a:lnTo>
                    <a:pt x="2434518" y="785165"/>
                  </a:lnTo>
                  <a:lnTo>
                    <a:pt x="2449484" y="741648"/>
                  </a:lnTo>
                  <a:lnTo>
                    <a:pt x="2463616" y="697750"/>
                  </a:lnTo>
                  <a:lnTo>
                    <a:pt x="2476905" y="653480"/>
                  </a:lnTo>
                  <a:lnTo>
                    <a:pt x="2489341" y="608849"/>
                  </a:lnTo>
                  <a:lnTo>
                    <a:pt x="2500915" y="563864"/>
                  </a:lnTo>
                  <a:lnTo>
                    <a:pt x="2511617" y="518536"/>
                  </a:lnTo>
                  <a:lnTo>
                    <a:pt x="2521438" y="472875"/>
                  </a:lnTo>
                  <a:lnTo>
                    <a:pt x="2530368" y="426888"/>
                  </a:lnTo>
                  <a:lnTo>
                    <a:pt x="2538399" y="380587"/>
                  </a:lnTo>
                  <a:lnTo>
                    <a:pt x="2545520" y="333981"/>
                  </a:lnTo>
                  <a:lnTo>
                    <a:pt x="2551722" y="287078"/>
                  </a:lnTo>
                  <a:lnTo>
                    <a:pt x="2556996" y="239889"/>
                  </a:lnTo>
                  <a:lnTo>
                    <a:pt x="2561332" y="192423"/>
                  </a:lnTo>
                  <a:lnTo>
                    <a:pt x="2564721" y="144688"/>
                  </a:lnTo>
                  <a:lnTo>
                    <a:pt x="2567058" y="98567"/>
                  </a:lnTo>
                  <a:lnTo>
                    <a:pt x="2568735" y="48455"/>
                  </a:lnTo>
                  <a:lnTo>
                    <a:pt x="2569035" y="9671"/>
                  </a:lnTo>
                  <a:lnTo>
                    <a:pt x="2569110" y="0"/>
                  </a:lnTo>
                </a:path>
              </a:pathLst>
            </a:custGeom>
            <a:noFill/>
            <a:ln cap="flat" cmpd="sng" w="952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442" name="Google Shape;442;p35"/>
          <p:cNvSpPr/>
          <p:nvPr/>
        </p:nvSpPr>
        <p:spPr>
          <a:xfrm>
            <a:off x="7786859" y="5122937"/>
            <a:ext cx="317" cy="20638"/>
          </a:xfrm>
          <a:custGeom>
            <a:rect b="b" l="l" r="r" t="t"/>
            <a:pathLst>
              <a:path extrusionOk="0" h="41275" w="634">
                <a:moveTo>
                  <a:pt x="416" y="0"/>
                </a:moveTo>
                <a:lnTo>
                  <a:pt x="0" y="41126"/>
                </a:lnTo>
              </a:path>
            </a:pathLst>
          </a:custGeom>
          <a:noFill/>
          <a:ln cap="flat" cmpd="sng" w="952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3" name="Google Shape;443;p35"/>
          <p:cNvSpPr txBox="1"/>
          <p:nvPr>
            <p:ph type="title"/>
          </p:nvPr>
        </p:nvSpPr>
        <p:spPr>
          <a:xfrm>
            <a:off x="798216" y="443658"/>
            <a:ext cx="75477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800">
            <a:spAutoFit/>
          </a:bodyPr>
          <a:lstStyle/>
          <a:p>
            <a:pPr indent="0" lvl="0" marL="2108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DFDFD"/>
                </a:solidFill>
              </a:rPr>
              <a:t>Challenges in Agentic AI</a:t>
            </a:r>
            <a:endParaRPr sz="2600"/>
          </a:p>
        </p:txBody>
      </p:sp>
      <p:sp>
        <p:nvSpPr>
          <p:cNvPr id="444" name="Google Shape;444;p35"/>
          <p:cNvSpPr txBox="1"/>
          <p:nvPr/>
        </p:nvSpPr>
        <p:spPr>
          <a:xfrm>
            <a:off x="3278835" y="3265392"/>
            <a:ext cx="25863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0" lvl="0" marL="0" marR="1143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rPr>
              <a:t>Ethical Dilemmas</a:t>
            </a:r>
            <a:endParaRPr sz="11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1270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Manipulation of media (deepfakes), misinformation</a:t>
            </a:r>
            <a:endParaRPr sz="1150">
              <a:solidFill>
                <a:schemeClr val="dk1"/>
              </a:solidFill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6174775" y="3264350"/>
            <a:ext cx="26883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rPr>
              <a:t>Transparency</a:t>
            </a:r>
            <a:endParaRPr sz="11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Generative AI models often require massive datasets, raising concerns about privacy.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46" name="Google Shape;446;p35"/>
          <p:cNvSpPr txBox="1"/>
          <p:nvPr/>
        </p:nvSpPr>
        <p:spPr>
          <a:xfrm>
            <a:off x="291810" y="3265392"/>
            <a:ext cx="2586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0" lvl="0" marL="0" marR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rPr>
              <a:t>Accountability</a:t>
            </a:r>
            <a:endParaRPr sz="11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Models can learn biased patterns from the training data, which may result in unfair or discriminatory outputs.</a:t>
            </a:r>
            <a:endParaRPr sz="1150">
              <a:solidFill>
                <a:schemeClr val="dk1"/>
              </a:solidFill>
            </a:endParaRPr>
          </a:p>
        </p:txBody>
      </p:sp>
      <p:pic>
        <p:nvPicPr>
          <p:cNvPr id="447" name="Google Shape;4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800" y="1798600"/>
            <a:ext cx="2688300" cy="1496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48" name="Google Shape;4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1001" y="1763600"/>
            <a:ext cx="2688300" cy="156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49" name="Google Shape;44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0875" y="1752850"/>
            <a:ext cx="2688300" cy="157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/>
          <p:nvPr/>
        </p:nvSpPr>
        <p:spPr>
          <a:xfrm>
            <a:off x="382775" y="341450"/>
            <a:ext cx="8182475" cy="4075024"/>
          </a:xfrm>
          <a:custGeom>
            <a:rect b="b" l="l" r="r" t="t"/>
            <a:pathLst>
              <a:path extrusionOk="0" h="7546340" w="7524115">
                <a:moveTo>
                  <a:pt x="7523779" y="7546156"/>
                </a:moveTo>
                <a:lnTo>
                  <a:pt x="0" y="7546156"/>
                </a:lnTo>
                <a:lnTo>
                  <a:pt x="0" y="0"/>
                </a:lnTo>
                <a:lnTo>
                  <a:pt x="7523779" y="0"/>
                </a:lnTo>
                <a:lnTo>
                  <a:pt x="7523779" y="7546156"/>
                </a:lnTo>
                <a:close/>
              </a:path>
            </a:pathLst>
          </a:custGeom>
          <a:solidFill>
            <a:srgbClr val="135CA0">
              <a:alpha val="9569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55" name="Google Shape;455;p36"/>
          <p:cNvSpPr txBox="1"/>
          <p:nvPr/>
        </p:nvSpPr>
        <p:spPr>
          <a:xfrm>
            <a:off x="1175242" y="2235899"/>
            <a:ext cx="1035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59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56" name="Google Shape;456;p36"/>
          <p:cNvSpPr txBox="1"/>
          <p:nvPr>
            <p:ph type="title"/>
          </p:nvPr>
        </p:nvSpPr>
        <p:spPr>
          <a:xfrm>
            <a:off x="469775" y="450200"/>
            <a:ext cx="5284800" cy="4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59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</a:pPr>
            <a:r>
              <a:rPr b="1" lang="en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Study 1 - Agentic AI in Autonomous Vehicles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Examples of Self-Driving Cars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  Tesla, Waymo, and other autonomous systems.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Pros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Reduced accidents through precision and lack of human error.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Increased mobility for individuals unable to drive.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Ethical dilemmas in decision-making (e.g., accident scenarios).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Safety risks due to hacking or system fa</a:t>
            </a:r>
            <a:r>
              <a:rPr lang="en" sz="1300">
                <a:solidFill>
                  <a:schemeClr val="lt1"/>
                </a:solidFill>
              </a:rPr>
              <a:t>ilure.</a:t>
            </a:r>
            <a:endParaRPr b="1" sz="1400">
              <a:solidFill>
                <a:schemeClr val="lt1"/>
              </a:solidFill>
            </a:endParaRPr>
          </a:p>
          <a:p>
            <a:pPr indent="0" lvl="0" marL="12700" marR="0" rtl="0" algn="l">
              <a:lnSpc>
                <a:spcPct val="1155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6"/>
          <p:cNvSpPr/>
          <p:nvPr/>
        </p:nvSpPr>
        <p:spPr>
          <a:xfrm>
            <a:off x="4882837" y="899988"/>
            <a:ext cx="3567430" cy="0"/>
          </a:xfrm>
          <a:custGeom>
            <a:rect b="b" l="l" r="r" t="t"/>
            <a:pathLst>
              <a:path extrusionOk="0" h="120000" w="7134859">
                <a:moveTo>
                  <a:pt x="0" y="0"/>
                </a:moveTo>
                <a:lnTo>
                  <a:pt x="7134435" y="0"/>
                </a:lnTo>
              </a:path>
            </a:pathLst>
          </a:custGeom>
          <a:noFill/>
          <a:ln cap="flat" cmpd="sng" w="9525">
            <a:solidFill>
              <a:srgbClr val="041C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58" name="Google Shape;458;p36"/>
          <p:cNvSpPr txBox="1"/>
          <p:nvPr/>
        </p:nvSpPr>
        <p:spPr>
          <a:xfrm>
            <a:off x="4526986" y="1259253"/>
            <a:ext cx="2502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6"/>
          <p:cNvSpPr txBox="1"/>
          <p:nvPr/>
        </p:nvSpPr>
        <p:spPr>
          <a:xfrm>
            <a:off x="4518949" y="793625"/>
            <a:ext cx="2565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1185883" y="3194781"/>
            <a:ext cx="1013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5900">
            <a:spAutoFit/>
          </a:bodyPr>
          <a:lstStyle/>
          <a:p>
            <a:pPr indent="0" lvl="0" marL="0" marR="0" rtl="0" algn="ctr">
              <a:lnSpc>
                <a:spcPct val="1155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61" name="Google Shape;461;p36"/>
          <p:cNvSpPr txBox="1"/>
          <p:nvPr/>
        </p:nvSpPr>
        <p:spPr>
          <a:xfrm>
            <a:off x="2856881" y="2235899"/>
            <a:ext cx="772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5900">
            <a:spAutoFit/>
          </a:bodyPr>
          <a:lstStyle/>
          <a:p>
            <a:pPr indent="50800" lvl="0" marL="25400" marR="12700" rtl="0" algn="l">
              <a:lnSpc>
                <a:spcPct val="115599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462" name="Google Shape;462;p36"/>
          <p:cNvGrpSpPr/>
          <p:nvPr/>
        </p:nvGrpSpPr>
        <p:grpSpPr>
          <a:xfrm>
            <a:off x="0" y="0"/>
            <a:ext cx="6189671" cy="4680206"/>
            <a:chOff x="0" y="0"/>
            <a:chExt cx="8552814" cy="9258568"/>
          </a:xfrm>
        </p:grpSpPr>
        <p:sp>
          <p:nvSpPr>
            <p:cNvPr id="463" name="Google Shape;463;p36"/>
            <p:cNvSpPr/>
            <p:nvPr/>
          </p:nvSpPr>
          <p:spPr>
            <a:xfrm>
              <a:off x="1028699" y="8829309"/>
              <a:ext cx="7524115" cy="429259"/>
            </a:xfrm>
            <a:custGeom>
              <a:rect b="b" l="l" r="r" t="t"/>
              <a:pathLst>
                <a:path extrusionOk="0" h="429259" w="7524115">
                  <a:moveTo>
                    <a:pt x="7524092" y="428990"/>
                  </a:moveTo>
                  <a:lnTo>
                    <a:pt x="0" y="428990"/>
                  </a:lnTo>
                  <a:lnTo>
                    <a:pt x="0" y="0"/>
                  </a:lnTo>
                  <a:lnTo>
                    <a:pt x="7524092" y="0"/>
                  </a:lnTo>
                  <a:lnTo>
                    <a:pt x="7524092" y="428990"/>
                  </a:lnTo>
                  <a:close/>
                </a:path>
              </a:pathLst>
            </a:custGeom>
            <a:solidFill>
              <a:srgbClr val="135CA0">
                <a:alpha val="4863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0" y="0"/>
              <a:ext cx="1769745" cy="1324610"/>
            </a:xfrm>
            <a:custGeom>
              <a:rect b="b" l="l" r="r" t="t"/>
              <a:pathLst>
                <a:path extrusionOk="0" h="1324610" w="1769745">
                  <a:moveTo>
                    <a:pt x="0" y="1324120"/>
                  </a:moveTo>
                  <a:lnTo>
                    <a:pt x="0" y="0"/>
                  </a:lnTo>
                  <a:lnTo>
                    <a:pt x="1769136" y="0"/>
                  </a:lnTo>
                  <a:lnTo>
                    <a:pt x="1740814" y="45202"/>
                  </a:lnTo>
                  <a:lnTo>
                    <a:pt x="1716285" y="83302"/>
                  </a:lnTo>
                  <a:lnTo>
                    <a:pt x="1665550" y="159502"/>
                  </a:lnTo>
                  <a:lnTo>
                    <a:pt x="1612618" y="235702"/>
                  </a:lnTo>
                  <a:lnTo>
                    <a:pt x="1585343" y="273802"/>
                  </a:lnTo>
                  <a:lnTo>
                    <a:pt x="1557536" y="299202"/>
                  </a:lnTo>
                  <a:lnTo>
                    <a:pt x="1500353" y="375402"/>
                  </a:lnTo>
                  <a:lnTo>
                    <a:pt x="1470987" y="413502"/>
                  </a:lnTo>
                  <a:lnTo>
                    <a:pt x="1441114" y="438902"/>
                  </a:lnTo>
                  <a:lnTo>
                    <a:pt x="1410739" y="477002"/>
                  </a:lnTo>
                  <a:lnTo>
                    <a:pt x="1379869" y="502402"/>
                  </a:lnTo>
                  <a:lnTo>
                    <a:pt x="1348508" y="540502"/>
                  </a:lnTo>
                  <a:lnTo>
                    <a:pt x="1316663" y="565902"/>
                  </a:lnTo>
                  <a:lnTo>
                    <a:pt x="1284340" y="604002"/>
                  </a:lnTo>
                  <a:lnTo>
                    <a:pt x="1251544" y="629402"/>
                  </a:lnTo>
                  <a:lnTo>
                    <a:pt x="1218283" y="667502"/>
                  </a:lnTo>
                  <a:lnTo>
                    <a:pt x="1150384" y="718302"/>
                  </a:lnTo>
                  <a:lnTo>
                    <a:pt x="1115759" y="756402"/>
                  </a:lnTo>
                  <a:lnTo>
                    <a:pt x="1080691" y="781802"/>
                  </a:lnTo>
                  <a:lnTo>
                    <a:pt x="1009251" y="832602"/>
                  </a:lnTo>
                  <a:lnTo>
                    <a:pt x="936111" y="883402"/>
                  </a:lnTo>
                  <a:lnTo>
                    <a:pt x="861320" y="934202"/>
                  </a:lnTo>
                  <a:lnTo>
                    <a:pt x="784923" y="985002"/>
                  </a:lnTo>
                  <a:lnTo>
                    <a:pt x="667423" y="1061202"/>
                  </a:lnTo>
                  <a:lnTo>
                    <a:pt x="627505" y="1073902"/>
                  </a:lnTo>
                  <a:lnTo>
                    <a:pt x="546578" y="1124702"/>
                  </a:lnTo>
                  <a:lnTo>
                    <a:pt x="505580" y="1137402"/>
                  </a:lnTo>
                  <a:lnTo>
                    <a:pt x="464235" y="1162802"/>
                  </a:lnTo>
                  <a:lnTo>
                    <a:pt x="422548" y="1175502"/>
                  </a:lnTo>
                  <a:lnTo>
                    <a:pt x="380524" y="1200902"/>
                  </a:lnTo>
                  <a:lnTo>
                    <a:pt x="252497" y="1239002"/>
                  </a:lnTo>
                  <a:lnTo>
                    <a:pt x="209188" y="1264402"/>
                  </a:lnTo>
                  <a:lnTo>
                    <a:pt x="0" y="1324120"/>
                  </a:lnTo>
                  <a:close/>
                </a:path>
              </a:pathLst>
            </a:custGeom>
            <a:solidFill>
              <a:srgbClr val="135CA0">
                <a:alpha val="9569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pic>
        <p:nvPicPr>
          <p:cNvPr id="465" name="Google Shape;4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625" y="473963"/>
            <a:ext cx="254665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"/>
          <p:cNvSpPr txBox="1"/>
          <p:nvPr>
            <p:ph type="title"/>
          </p:nvPr>
        </p:nvSpPr>
        <p:spPr>
          <a:xfrm>
            <a:off x="78300" y="-126150"/>
            <a:ext cx="9065700" cy="4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827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Role of Data in LLMs and Agentic AI</a:t>
            </a:r>
            <a:endParaRPr b="1" sz="19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Importance of Data:-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004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Large datasets allow for robust training of LLMs.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200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Diverse data reduces biases and improves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generalization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5A8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2658"/>
              <a:buFont typeface="Arial"/>
              <a:buNone/>
            </a:pPr>
            <a:r>
              <a:rPr lang="en" sz="1755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Challenges:</a:t>
            </a:r>
            <a:endParaRPr sz="1755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08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087"/>
              <a:buFont typeface="Open Sans"/>
              <a:buChar char="●"/>
            </a:pPr>
            <a:r>
              <a:rPr lang="en" sz="1533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 privacy concerns.</a:t>
            </a:r>
            <a:endParaRPr sz="1533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908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087"/>
              <a:buFont typeface="Open Sans"/>
              <a:buChar char="●"/>
            </a:pPr>
            <a:r>
              <a:rPr lang="en" sz="1533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Managing the quality and accuracy of datasets</a:t>
            </a:r>
            <a:endParaRPr sz="1933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005A8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71" name="Google Shape;471;p37"/>
          <p:cNvSpPr/>
          <p:nvPr/>
        </p:nvSpPr>
        <p:spPr>
          <a:xfrm>
            <a:off x="0" y="4670088"/>
            <a:ext cx="9144000" cy="473710"/>
          </a:xfrm>
          <a:custGeom>
            <a:rect b="b" l="l" r="r" t="t"/>
            <a:pathLst>
              <a:path extrusionOk="0" h="947420" w="18288000">
                <a:moveTo>
                  <a:pt x="18287998" y="946824"/>
                </a:moveTo>
                <a:lnTo>
                  <a:pt x="0" y="9468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946824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72" name="Google Shape;472;p37"/>
          <p:cNvSpPr/>
          <p:nvPr/>
        </p:nvSpPr>
        <p:spPr>
          <a:xfrm>
            <a:off x="0" y="0"/>
            <a:ext cx="9144000" cy="473710"/>
          </a:xfrm>
          <a:custGeom>
            <a:rect b="b" l="l" r="r" t="t"/>
            <a:pathLst>
              <a:path extrusionOk="0" h="947419" w="18288000">
                <a:moveTo>
                  <a:pt x="18287998" y="946824"/>
                </a:moveTo>
                <a:lnTo>
                  <a:pt x="0" y="9468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946824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473" name="Google Shape;4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25" y="60410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21975"/>
            <a:ext cx="9143996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/>
          <p:nvPr/>
        </p:nvSpPr>
        <p:spPr>
          <a:xfrm>
            <a:off x="0" y="4879925"/>
            <a:ext cx="9144000" cy="262318"/>
          </a:xfrm>
          <a:custGeom>
            <a:rect b="b" l="l" r="r" t="t"/>
            <a:pathLst>
              <a:path extrusionOk="0" h="1028700" w="18288000">
                <a:moveTo>
                  <a:pt x="182879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83" name="Google Shape;183;p20"/>
          <p:cNvSpPr txBox="1"/>
          <p:nvPr/>
        </p:nvSpPr>
        <p:spPr>
          <a:xfrm>
            <a:off x="339275" y="1755100"/>
            <a:ext cx="8274600" cy="510300"/>
          </a:xfrm>
          <a:prstGeom prst="rect">
            <a:avLst/>
          </a:pr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79700">
            <a:noAutofit/>
          </a:bodyPr>
          <a:lstStyle/>
          <a:p>
            <a:pPr indent="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  <a:r>
              <a:rPr lang="en" sz="22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 to Artificial Intelligence (AI)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165300" y="2308175"/>
            <a:ext cx="8840700" cy="26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terms AI refer to machines that perform tasks requiring human intelligence, which include visual perception, speech recognition, decision-making, and translation of language.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Types of AI: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1. Narrow AI:  Siri or Google Assistant.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2. General AI: Hypothetical AI that can perform any intellectual task that a human can.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 AI is revolutionizing various industries, including healthcare, finance, manufacturing, and entertainment.</a:t>
            </a:r>
            <a:endParaRPr sz="15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Google Shape;478;p38"/>
          <p:cNvGraphicFramePr/>
          <p:nvPr/>
        </p:nvGraphicFramePr>
        <p:xfrm>
          <a:off x="152400" y="79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{8FEB1B18-E33A-4014-BEC6-79578497DD82}</a:tableStyleId>
              </a:tblPr>
              <a:tblGrid>
                <a:gridCol w="1476575"/>
                <a:gridCol w="2819650"/>
                <a:gridCol w="2194975"/>
                <a:gridCol w="2146025"/>
              </a:tblGrid>
              <a:tr h="115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Sr no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Generative AI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LLMs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Agentic AI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91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Definition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AI systems that generate new content, such as text, images, or music, based on patterns in training data.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5A8B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 category of generative AI trained on massive text datasets to understand and generate natural language.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AI systems that can make decisions and act on their own without human intervention.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4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Algorithms</a:t>
                      </a:r>
                      <a:r>
                        <a:rPr lang="en" sz="1200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Generative Adversarial Networks (GANs),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Variational Autoencoders (VAEs),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Transformers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Transformer architectures,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Fine-tuning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Planning Algorithms,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Reinforcement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algorithms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46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Data Usage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Uses big, diverse datasets (text, images, audio) for training models to produce realistic outputs.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Processes massive text datasets to learn language patterns, using billions of tokens for pre-training and task-specific fine-tuning.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Leverages real-time, dynamic datasets (e.g., IoT, sensory data) for autonomous decision-making, with a focus on data quality and relevance.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79" name="Google Shape;479;p38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{6852C20D-C68E-46B3-B184-1B9311B37FDC}</a:tableStyleId>
              </a:tblPr>
              <a:tblGrid>
                <a:gridCol w="13144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0" name="Google Shape;480;p38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{6852C20D-C68E-46B3-B184-1B9311B37FDC}</a:tableStyleId>
              </a:tblPr>
              <a:tblGrid>
                <a:gridCol w="44055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1" name="Google Shape;481;p38"/>
          <p:cNvSpPr txBox="1"/>
          <p:nvPr/>
        </p:nvSpPr>
        <p:spPr>
          <a:xfrm>
            <a:off x="290775" y="155400"/>
            <a:ext cx="4925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rPr>
              <a:t>Comparison table</a:t>
            </a:r>
            <a:endParaRPr sz="2300">
              <a:solidFill>
                <a:srgbClr val="041C4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2300">
              <a:solidFill>
                <a:srgbClr val="041C4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6" name="Google Shape;486;p39"/>
          <p:cNvGraphicFramePr/>
          <p:nvPr/>
        </p:nvGraphicFramePr>
        <p:xfrm>
          <a:off x="3048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{8FEB1B18-E33A-4014-BEC6-79578497DD82}</a:tableStyleId>
              </a:tblPr>
              <a:tblGrid>
                <a:gridCol w="1476575"/>
                <a:gridCol w="2819650"/>
                <a:gridCol w="2194975"/>
                <a:gridCol w="2146025"/>
              </a:tblGrid>
              <a:tr h="102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Goal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Content creation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Process and generate languages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To perform tasks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6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Focus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Creativity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Language processing 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Decision making 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Purpose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Creativity and human-like outputs.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Language processing tasks, including translation, summarization, and dialogue generation.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To mimic human-like autonomy for complex tasks.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06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Examples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ChatGPT, DALL·E, and music composition tools.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GPT-3, GPT-4, BERT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Autonomous vehicles, robotics.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/>
          <p:nvPr>
            <p:ph type="title"/>
          </p:nvPr>
        </p:nvSpPr>
        <p:spPr>
          <a:xfrm>
            <a:off x="78300" y="-126150"/>
            <a:ext cx="9065700" cy="4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8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 Conclusion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Generative AI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LLMs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are revolutionizing industries with the ability to automate content generation, language understanding, and creative tasks.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Agentic AI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may act independently for the optimization of processes and decisions.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includes ethical 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concerns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bias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privacy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issues.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Real-world applications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showcase how these technologies are enhancing fields like healthcare, finance, and entertainment.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2921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Moving forward, </a:t>
            </a: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AI should be deployed responsibly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by focusing on ongoing innovation and society impact.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05A8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5A8B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40"/>
          <p:cNvSpPr/>
          <p:nvPr/>
        </p:nvSpPr>
        <p:spPr>
          <a:xfrm>
            <a:off x="0" y="4670088"/>
            <a:ext cx="9144000" cy="473710"/>
          </a:xfrm>
          <a:custGeom>
            <a:rect b="b" l="l" r="r" t="t"/>
            <a:pathLst>
              <a:path extrusionOk="0" h="947420" w="18288000">
                <a:moveTo>
                  <a:pt x="18287998" y="946824"/>
                </a:moveTo>
                <a:lnTo>
                  <a:pt x="0" y="9468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946824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93" name="Google Shape;493;p40"/>
          <p:cNvSpPr/>
          <p:nvPr/>
        </p:nvSpPr>
        <p:spPr>
          <a:xfrm>
            <a:off x="0" y="0"/>
            <a:ext cx="9144000" cy="473710"/>
          </a:xfrm>
          <a:custGeom>
            <a:rect b="b" l="l" r="r" t="t"/>
            <a:pathLst>
              <a:path extrusionOk="0" h="947419" w="18288000">
                <a:moveTo>
                  <a:pt x="18287998" y="946824"/>
                </a:moveTo>
                <a:lnTo>
                  <a:pt x="0" y="946824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946824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1"/>
          <p:cNvSpPr txBox="1"/>
          <p:nvPr>
            <p:ph type="title"/>
          </p:nvPr>
        </p:nvSpPr>
        <p:spPr>
          <a:xfrm>
            <a:off x="1402833" y="1319668"/>
            <a:ext cx="4205605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3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THANK YOU!</a:t>
            </a:r>
            <a:endParaRPr sz="5200"/>
          </a:p>
        </p:txBody>
      </p:sp>
      <p:sp>
        <p:nvSpPr>
          <p:cNvPr id="499" name="Google Shape;499;p41"/>
          <p:cNvSpPr/>
          <p:nvPr/>
        </p:nvSpPr>
        <p:spPr>
          <a:xfrm>
            <a:off x="3340082" y="3707516"/>
            <a:ext cx="199707" cy="199707"/>
          </a:xfrm>
          <a:custGeom>
            <a:rect b="b" l="l" r="r" t="t"/>
            <a:pathLst>
              <a:path extrusionOk="0" h="399414" w="399414">
                <a:moveTo>
                  <a:pt x="199578" y="399156"/>
                </a:moveTo>
                <a:lnTo>
                  <a:pt x="153816" y="393885"/>
                </a:lnTo>
                <a:lnTo>
                  <a:pt x="111808" y="378871"/>
                </a:lnTo>
                <a:lnTo>
                  <a:pt x="74752" y="355311"/>
                </a:lnTo>
                <a:lnTo>
                  <a:pt x="43845" y="324404"/>
                </a:lnTo>
                <a:lnTo>
                  <a:pt x="20285" y="287348"/>
                </a:lnTo>
                <a:lnTo>
                  <a:pt x="5271" y="245340"/>
                </a:lnTo>
                <a:lnTo>
                  <a:pt x="0" y="199578"/>
                </a:lnTo>
                <a:lnTo>
                  <a:pt x="5271" y="153816"/>
                </a:lnTo>
                <a:lnTo>
                  <a:pt x="20285" y="111808"/>
                </a:lnTo>
                <a:lnTo>
                  <a:pt x="43845" y="74752"/>
                </a:lnTo>
                <a:lnTo>
                  <a:pt x="74752" y="43845"/>
                </a:lnTo>
                <a:lnTo>
                  <a:pt x="111808" y="20285"/>
                </a:lnTo>
                <a:lnTo>
                  <a:pt x="153816" y="5271"/>
                </a:lnTo>
                <a:lnTo>
                  <a:pt x="199578" y="0"/>
                </a:lnTo>
                <a:lnTo>
                  <a:pt x="245340" y="5271"/>
                </a:lnTo>
                <a:lnTo>
                  <a:pt x="287348" y="20285"/>
                </a:lnTo>
                <a:lnTo>
                  <a:pt x="324404" y="43845"/>
                </a:lnTo>
                <a:lnTo>
                  <a:pt x="350723" y="70164"/>
                </a:lnTo>
                <a:lnTo>
                  <a:pt x="199578" y="70164"/>
                </a:lnTo>
                <a:lnTo>
                  <a:pt x="179237" y="75017"/>
                </a:lnTo>
                <a:lnTo>
                  <a:pt x="162626" y="88253"/>
                </a:lnTo>
                <a:lnTo>
                  <a:pt x="151427" y="107884"/>
                </a:lnTo>
                <a:lnTo>
                  <a:pt x="147320" y="131923"/>
                </a:lnTo>
                <a:lnTo>
                  <a:pt x="151427" y="155963"/>
                </a:lnTo>
                <a:lnTo>
                  <a:pt x="162626" y="175594"/>
                </a:lnTo>
                <a:lnTo>
                  <a:pt x="179237" y="188829"/>
                </a:lnTo>
                <a:lnTo>
                  <a:pt x="199578" y="193683"/>
                </a:lnTo>
                <a:lnTo>
                  <a:pt x="398477" y="193683"/>
                </a:lnTo>
                <a:lnTo>
                  <a:pt x="399156" y="199578"/>
                </a:lnTo>
                <a:lnTo>
                  <a:pt x="396552" y="222186"/>
                </a:lnTo>
                <a:lnTo>
                  <a:pt x="199578" y="222186"/>
                </a:lnTo>
                <a:lnTo>
                  <a:pt x="158896" y="228092"/>
                </a:lnTo>
                <a:lnTo>
                  <a:pt x="125674" y="244198"/>
                </a:lnTo>
                <a:lnTo>
                  <a:pt x="103276" y="268086"/>
                </a:lnTo>
                <a:lnTo>
                  <a:pt x="95063" y="297339"/>
                </a:lnTo>
                <a:lnTo>
                  <a:pt x="95063" y="306209"/>
                </a:lnTo>
                <a:lnTo>
                  <a:pt x="102254" y="313400"/>
                </a:lnTo>
                <a:lnTo>
                  <a:pt x="362308" y="313400"/>
                </a:lnTo>
                <a:lnTo>
                  <a:pt x="355311" y="324404"/>
                </a:lnTo>
                <a:lnTo>
                  <a:pt x="324404" y="355311"/>
                </a:lnTo>
                <a:lnTo>
                  <a:pt x="287348" y="378871"/>
                </a:lnTo>
                <a:lnTo>
                  <a:pt x="245340" y="393885"/>
                </a:lnTo>
                <a:lnTo>
                  <a:pt x="199578" y="399156"/>
                </a:lnTo>
                <a:close/>
              </a:path>
              <a:path extrusionOk="0" h="399414" w="399414">
                <a:moveTo>
                  <a:pt x="398477" y="193683"/>
                </a:moveTo>
                <a:lnTo>
                  <a:pt x="199578" y="193683"/>
                </a:lnTo>
                <a:lnTo>
                  <a:pt x="219919" y="188829"/>
                </a:lnTo>
                <a:lnTo>
                  <a:pt x="236530" y="175594"/>
                </a:lnTo>
                <a:lnTo>
                  <a:pt x="247729" y="155963"/>
                </a:lnTo>
                <a:lnTo>
                  <a:pt x="251836" y="131923"/>
                </a:lnTo>
                <a:lnTo>
                  <a:pt x="247729" y="107884"/>
                </a:lnTo>
                <a:lnTo>
                  <a:pt x="236530" y="88253"/>
                </a:lnTo>
                <a:lnTo>
                  <a:pt x="219919" y="75017"/>
                </a:lnTo>
                <a:lnTo>
                  <a:pt x="199578" y="70164"/>
                </a:lnTo>
                <a:lnTo>
                  <a:pt x="350723" y="70164"/>
                </a:lnTo>
                <a:lnTo>
                  <a:pt x="355311" y="74752"/>
                </a:lnTo>
                <a:lnTo>
                  <a:pt x="378871" y="111808"/>
                </a:lnTo>
                <a:lnTo>
                  <a:pt x="393885" y="153816"/>
                </a:lnTo>
                <a:lnTo>
                  <a:pt x="398477" y="193683"/>
                </a:lnTo>
                <a:close/>
              </a:path>
              <a:path extrusionOk="0" h="399414" w="399414">
                <a:moveTo>
                  <a:pt x="362308" y="313400"/>
                </a:moveTo>
                <a:lnTo>
                  <a:pt x="296903" y="313400"/>
                </a:lnTo>
                <a:lnTo>
                  <a:pt x="304093" y="306209"/>
                </a:lnTo>
                <a:lnTo>
                  <a:pt x="304093" y="297339"/>
                </a:lnTo>
                <a:lnTo>
                  <a:pt x="295880" y="268086"/>
                </a:lnTo>
                <a:lnTo>
                  <a:pt x="273482" y="244198"/>
                </a:lnTo>
                <a:lnTo>
                  <a:pt x="240260" y="228092"/>
                </a:lnTo>
                <a:lnTo>
                  <a:pt x="199578" y="222186"/>
                </a:lnTo>
                <a:lnTo>
                  <a:pt x="396552" y="222186"/>
                </a:lnTo>
                <a:lnTo>
                  <a:pt x="393885" y="245340"/>
                </a:lnTo>
                <a:lnTo>
                  <a:pt x="378871" y="287348"/>
                </a:lnTo>
                <a:lnTo>
                  <a:pt x="362308" y="313400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500" name="Google Shape;500;p41"/>
          <p:cNvSpPr/>
          <p:nvPr/>
        </p:nvSpPr>
        <p:spPr>
          <a:xfrm>
            <a:off x="3340079" y="4018282"/>
            <a:ext cx="199707" cy="199707"/>
          </a:xfrm>
          <a:custGeom>
            <a:rect b="b" l="l" r="r" t="t"/>
            <a:pathLst>
              <a:path extrusionOk="0" h="399415" w="399414">
                <a:moveTo>
                  <a:pt x="139928" y="175831"/>
                </a:moveTo>
                <a:lnTo>
                  <a:pt x="109512" y="175831"/>
                </a:lnTo>
                <a:lnTo>
                  <a:pt x="107505" y="183489"/>
                </a:lnTo>
                <a:lnTo>
                  <a:pt x="106464" y="191452"/>
                </a:lnTo>
                <a:lnTo>
                  <a:pt x="106464" y="207708"/>
                </a:lnTo>
                <a:lnTo>
                  <a:pt x="107505" y="215684"/>
                </a:lnTo>
                <a:lnTo>
                  <a:pt x="109512" y="223342"/>
                </a:lnTo>
                <a:lnTo>
                  <a:pt x="139928" y="223342"/>
                </a:lnTo>
                <a:lnTo>
                  <a:pt x="139179" y="215658"/>
                </a:lnTo>
                <a:lnTo>
                  <a:pt x="138772" y="207708"/>
                </a:lnTo>
                <a:lnTo>
                  <a:pt x="138772" y="199580"/>
                </a:lnTo>
                <a:lnTo>
                  <a:pt x="138772" y="191452"/>
                </a:lnTo>
                <a:lnTo>
                  <a:pt x="139179" y="183515"/>
                </a:lnTo>
                <a:lnTo>
                  <a:pt x="139928" y="175831"/>
                </a:lnTo>
                <a:close/>
              </a:path>
              <a:path extrusionOk="0" h="399415" w="399414">
                <a:moveTo>
                  <a:pt x="154444" y="281063"/>
                </a:moveTo>
                <a:lnTo>
                  <a:pt x="151612" y="274332"/>
                </a:lnTo>
                <a:lnTo>
                  <a:pt x="149034" y="267208"/>
                </a:lnTo>
                <a:lnTo>
                  <a:pt x="146710" y="259702"/>
                </a:lnTo>
                <a:lnTo>
                  <a:pt x="144653" y="251841"/>
                </a:lnTo>
                <a:lnTo>
                  <a:pt x="122491" y="251841"/>
                </a:lnTo>
                <a:lnTo>
                  <a:pt x="148920" y="277736"/>
                </a:lnTo>
                <a:lnTo>
                  <a:pt x="154444" y="281063"/>
                </a:lnTo>
                <a:close/>
              </a:path>
              <a:path extrusionOk="0" h="399415" w="399414">
                <a:moveTo>
                  <a:pt x="154444" y="118097"/>
                </a:moveTo>
                <a:lnTo>
                  <a:pt x="122491" y="147332"/>
                </a:lnTo>
                <a:lnTo>
                  <a:pt x="144653" y="147332"/>
                </a:lnTo>
                <a:lnTo>
                  <a:pt x="146710" y="139471"/>
                </a:lnTo>
                <a:lnTo>
                  <a:pt x="149034" y="131965"/>
                </a:lnTo>
                <a:lnTo>
                  <a:pt x="151612" y="124828"/>
                </a:lnTo>
                <a:lnTo>
                  <a:pt x="154444" y="118097"/>
                </a:lnTo>
                <a:close/>
              </a:path>
              <a:path extrusionOk="0" h="399415" w="399414">
                <a:moveTo>
                  <a:pt x="225044" y="251841"/>
                </a:moveTo>
                <a:lnTo>
                  <a:pt x="174117" y="251841"/>
                </a:lnTo>
                <a:lnTo>
                  <a:pt x="176301" y="259537"/>
                </a:lnTo>
                <a:lnTo>
                  <a:pt x="196862" y="291706"/>
                </a:lnTo>
                <a:lnTo>
                  <a:pt x="199580" y="292696"/>
                </a:lnTo>
                <a:lnTo>
                  <a:pt x="202298" y="291706"/>
                </a:lnTo>
                <a:lnTo>
                  <a:pt x="222859" y="259537"/>
                </a:lnTo>
                <a:lnTo>
                  <a:pt x="225044" y="251841"/>
                </a:lnTo>
                <a:close/>
              </a:path>
              <a:path extrusionOk="0" h="399415" w="399414">
                <a:moveTo>
                  <a:pt x="225044" y="147332"/>
                </a:moveTo>
                <a:lnTo>
                  <a:pt x="206438" y="110769"/>
                </a:lnTo>
                <a:lnTo>
                  <a:pt x="199580" y="106476"/>
                </a:lnTo>
                <a:lnTo>
                  <a:pt x="196862" y="107467"/>
                </a:lnTo>
                <a:lnTo>
                  <a:pt x="176301" y="139636"/>
                </a:lnTo>
                <a:lnTo>
                  <a:pt x="174117" y="147332"/>
                </a:lnTo>
                <a:lnTo>
                  <a:pt x="225044" y="147332"/>
                </a:lnTo>
                <a:close/>
              </a:path>
              <a:path extrusionOk="0" h="399415" w="399414">
                <a:moveTo>
                  <a:pt x="231889" y="191516"/>
                </a:moveTo>
                <a:lnTo>
                  <a:pt x="231432" y="183553"/>
                </a:lnTo>
                <a:lnTo>
                  <a:pt x="230543" y="175831"/>
                </a:lnTo>
                <a:lnTo>
                  <a:pt x="168617" y="175831"/>
                </a:lnTo>
                <a:lnTo>
                  <a:pt x="167728" y="183553"/>
                </a:lnTo>
                <a:lnTo>
                  <a:pt x="167271" y="191516"/>
                </a:lnTo>
                <a:lnTo>
                  <a:pt x="167271" y="207645"/>
                </a:lnTo>
                <a:lnTo>
                  <a:pt x="167728" y="215620"/>
                </a:lnTo>
                <a:lnTo>
                  <a:pt x="168617" y="223342"/>
                </a:lnTo>
                <a:lnTo>
                  <a:pt x="230543" y="223342"/>
                </a:lnTo>
                <a:lnTo>
                  <a:pt x="231432" y="215620"/>
                </a:lnTo>
                <a:lnTo>
                  <a:pt x="231889" y="207645"/>
                </a:lnTo>
                <a:lnTo>
                  <a:pt x="231889" y="191516"/>
                </a:lnTo>
                <a:close/>
              </a:path>
              <a:path extrusionOk="0" h="399415" w="399414">
                <a:moveTo>
                  <a:pt x="276669" y="251841"/>
                </a:moveTo>
                <a:lnTo>
                  <a:pt x="254508" y="251841"/>
                </a:lnTo>
                <a:lnTo>
                  <a:pt x="252450" y="259702"/>
                </a:lnTo>
                <a:lnTo>
                  <a:pt x="250126" y="267208"/>
                </a:lnTo>
                <a:lnTo>
                  <a:pt x="247548" y="274332"/>
                </a:lnTo>
                <a:lnTo>
                  <a:pt x="244716" y="281063"/>
                </a:lnTo>
                <a:lnTo>
                  <a:pt x="250240" y="277736"/>
                </a:lnTo>
                <a:lnTo>
                  <a:pt x="273392" y="256667"/>
                </a:lnTo>
                <a:lnTo>
                  <a:pt x="276669" y="251841"/>
                </a:lnTo>
                <a:close/>
              </a:path>
              <a:path extrusionOk="0" h="399415" w="399414">
                <a:moveTo>
                  <a:pt x="276669" y="147332"/>
                </a:moveTo>
                <a:lnTo>
                  <a:pt x="244716" y="118097"/>
                </a:lnTo>
                <a:lnTo>
                  <a:pt x="247548" y="124828"/>
                </a:lnTo>
                <a:lnTo>
                  <a:pt x="250126" y="131965"/>
                </a:lnTo>
                <a:lnTo>
                  <a:pt x="252450" y="139471"/>
                </a:lnTo>
                <a:lnTo>
                  <a:pt x="254508" y="147332"/>
                </a:lnTo>
                <a:lnTo>
                  <a:pt x="276669" y="147332"/>
                </a:lnTo>
                <a:close/>
              </a:path>
              <a:path extrusionOk="0" h="399415" w="399414">
                <a:moveTo>
                  <a:pt x="292696" y="191452"/>
                </a:moveTo>
                <a:lnTo>
                  <a:pt x="291655" y="183489"/>
                </a:lnTo>
                <a:lnTo>
                  <a:pt x="289648" y="175831"/>
                </a:lnTo>
                <a:lnTo>
                  <a:pt x="259232" y="175831"/>
                </a:lnTo>
                <a:lnTo>
                  <a:pt x="259981" y="183515"/>
                </a:lnTo>
                <a:lnTo>
                  <a:pt x="260388" y="191452"/>
                </a:lnTo>
                <a:lnTo>
                  <a:pt x="260388" y="199580"/>
                </a:lnTo>
                <a:lnTo>
                  <a:pt x="260388" y="207708"/>
                </a:lnTo>
                <a:lnTo>
                  <a:pt x="259981" y="215658"/>
                </a:lnTo>
                <a:lnTo>
                  <a:pt x="259232" y="223342"/>
                </a:lnTo>
                <a:lnTo>
                  <a:pt x="289648" y="223342"/>
                </a:lnTo>
                <a:lnTo>
                  <a:pt x="291655" y="215684"/>
                </a:lnTo>
                <a:lnTo>
                  <a:pt x="292696" y="207708"/>
                </a:lnTo>
                <a:lnTo>
                  <a:pt x="292696" y="191452"/>
                </a:lnTo>
                <a:close/>
              </a:path>
              <a:path extrusionOk="0" h="399415" w="399414">
                <a:moveTo>
                  <a:pt x="399161" y="199580"/>
                </a:moveTo>
                <a:lnTo>
                  <a:pt x="393890" y="153822"/>
                </a:lnTo>
                <a:lnTo>
                  <a:pt x="378879" y="111810"/>
                </a:lnTo>
                <a:lnTo>
                  <a:pt x="357352" y="77965"/>
                </a:lnTo>
                <a:lnTo>
                  <a:pt x="324408" y="43853"/>
                </a:lnTo>
                <a:lnTo>
                  <a:pt x="321195" y="41821"/>
                </a:lnTo>
                <a:lnTo>
                  <a:pt x="321195" y="199580"/>
                </a:lnTo>
                <a:lnTo>
                  <a:pt x="311645" y="246926"/>
                </a:lnTo>
                <a:lnTo>
                  <a:pt x="285572" y="285584"/>
                </a:lnTo>
                <a:lnTo>
                  <a:pt x="246913" y="311645"/>
                </a:lnTo>
                <a:lnTo>
                  <a:pt x="199580" y="321208"/>
                </a:lnTo>
                <a:lnTo>
                  <a:pt x="152234" y="311645"/>
                </a:lnTo>
                <a:lnTo>
                  <a:pt x="113588" y="285584"/>
                </a:lnTo>
                <a:lnTo>
                  <a:pt x="87515" y="246926"/>
                </a:lnTo>
                <a:lnTo>
                  <a:pt x="77965" y="199580"/>
                </a:lnTo>
                <a:lnTo>
                  <a:pt x="87515" y="152247"/>
                </a:lnTo>
                <a:lnTo>
                  <a:pt x="113588" y="113588"/>
                </a:lnTo>
                <a:lnTo>
                  <a:pt x="152234" y="87528"/>
                </a:lnTo>
                <a:lnTo>
                  <a:pt x="199580" y="77965"/>
                </a:lnTo>
                <a:lnTo>
                  <a:pt x="246913" y="87528"/>
                </a:lnTo>
                <a:lnTo>
                  <a:pt x="285572" y="113588"/>
                </a:lnTo>
                <a:lnTo>
                  <a:pt x="311645" y="152247"/>
                </a:lnTo>
                <a:lnTo>
                  <a:pt x="321195" y="199580"/>
                </a:lnTo>
                <a:lnTo>
                  <a:pt x="321195" y="41821"/>
                </a:lnTo>
                <a:lnTo>
                  <a:pt x="287350" y="20294"/>
                </a:lnTo>
                <a:lnTo>
                  <a:pt x="245338" y="5270"/>
                </a:lnTo>
                <a:lnTo>
                  <a:pt x="199580" y="0"/>
                </a:lnTo>
                <a:lnTo>
                  <a:pt x="153822" y="5270"/>
                </a:lnTo>
                <a:lnTo>
                  <a:pt x="111810" y="20294"/>
                </a:lnTo>
                <a:lnTo>
                  <a:pt x="74752" y="43853"/>
                </a:lnTo>
                <a:lnTo>
                  <a:pt x="43853" y="74752"/>
                </a:lnTo>
                <a:lnTo>
                  <a:pt x="20281" y="111810"/>
                </a:lnTo>
                <a:lnTo>
                  <a:pt x="5270" y="153822"/>
                </a:lnTo>
                <a:lnTo>
                  <a:pt x="0" y="199580"/>
                </a:lnTo>
                <a:lnTo>
                  <a:pt x="5270" y="245351"/>
                </a:lnTo>
                <a:lnTo>
                  <a:pt x="20281" y="287350"/>
                </a:lnTo>
                <a:lnTo>
                  <a:pt x="43853" y="324408"/>
                </a:lnTo>
                <a:lnTo>
                  <a:pt x="74752" y="355320"/>
                </a:lnTo>
                <a:lnTo>
                  <a:pt x="111810" y="378879"/>
                </a:lnTo>
                <a:lnTo>
                  <a:pt x="153822" y="393890"/>
                </a:lnTo>
                <a:lnTo>
                  <a:pt x="199580" y="399161"/>
                </a:lnTo>
                <a:lnTo>
                  <a:pt x="245338" y="393890"/>
                </a:lnTo>
                <a:lnTo>
                  <a:pt x="287350" y="378879"/>
                </a:lnTo>
                <a:lnTo>
                  <a:pt x="324408" y="355320"/>
                </a:lnTo>
                <a:lnTo>
                  <a:pt x="355307" y="324408"/>
                </a:lnTo>
                <a:lnTo>
                  <a:pt x="378879" y="287350"/>
                </a:lnTo>
                <a:lnTo>
                  <a:pt x="393890" y="245351"/>
                </a:lnTo>
                <a:lnTo>
                  <a:pt x="399161" y="199580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501" name="Google Shape;501;p41"/>
          <p:cNvGrpSpPr/>
          <p:nvPr/>
        </p:nvGrpSpPr>
        <p:grpSpPr>
          <a:xfrm>
            <a:off x="3340082" y="4329054"/>
            <a:ext cx="199708" cy="199707"/>
            <a:chOff x="5736915" y="6907157"/>
            <a:chExt cx="399415" cy="399415"/>
          </a:xfrm>
        </p:grpSpPr>
        <p:sp>
          <p:nvSpPr>
            <p:cNvPr id="502" name="Google Shape;502;p41"/>
            <p:cNvSpPr/>
            <p:nvPr/>
          </p:nvSpPr>
          <p:spPr>
            <a:xfrm>
              <a:off x="5736915" y="6907157"/>
              <a:ext cx="399415" cy="399415"/>
            </a:xfrm>
            <a:custGeom>
              <a:rect b="b" l="l" r="r" t="t"/>
              <a:pathLst>
                <a:path extrusionOk="0" h="399415" w="399414">
                  <a:moveTo>
                    <a:pt x="199578" y="399156"/>
                  </a:moveTo>
                  <a:lnTo>
                    <a:pt x="153816" y="393885"/>
                  </a:lnTo>
                  <a:lnTo>
                    <a:pt x="111808" y="378871"/>
                  </a:lnTo>
                  <a:lnTo>
                    <a:pt x="74752" y="355311"/>
                  </a:lnTo>
                  <a:lnTo>
                    <a:pt x="43845" y="324404"/>
                  </a:lnTo>
                  <a:lnTo>
                    <a:pt x="20285" y="287348"/>
                  </a:lnTo>
                  <a:lnTo>
                    <a:pt x="5271" y="245340"/>
                  </a:lnTo>
                  <a:lnTo>
                    <a:pt x="0" y="199578"/>
                  </a:lnTo>
                  <a:lnTo>
                    <a:pt x="5271" y="153816"/>
                  </a:lnTo>
                  <a:lnTo>
                    <a:pt x="20285" y="111808"/>
                  </a:lnTo>
                  <a:lnTo>
                    <a:pt x="43845" y="74752"/>
                  </a:lnTo>
                  <a:lnTo>
                    <a:pt x="74752" y="43845"/>
                  </a:lnTo>
                  <a:lnTo>
                    <a:pt x="111808" y="20285"/>
                  </a:lnTo>
                  <a:lnTo>
                    <a:pt x="153816" y="5271"/>
                  </a:lnTo>
                  <a:lnTo>
                    <a:pt x="199578" y="0"/>
                  </a:lnTo>
                  <a:lnTo>
                    <a:pt x="245340" y="5271"/>
                  </a:lnTo>
                  <a:lnTo>
                    <a:pt x="287348" y="20285"/>
                  </a:lnTo>
                  <a:lnTo>
                    <a:pt x="324404" y="43845"/>
                  </a:lnTo>
                  <a:lnTo>
                    <a:pt x="355311" y="74752"/>
                  </a:lnTo>
                  <a:lnTo>
                    <a:pt x="357351" y="77960"/>
                  </a:lnTo>
                  <a:lnTo>
                    <a:pt x="199578" y="77960"/>
                  </a:lnTo>
                  <a:lnTo>
                    <a:pt x="160249" y="85613"/>
                  </a:lnTo>
                  <a:lnTo>
                    <a:pt x="125675" y="108572"/>
                  </a:lnTo>
                  <a:lnTo>
                    <a:pt x="102716" y="143146"/>
                  </a:lnTo>
                  <a:lnTo>
                    <a:pt x="95063" y="182476"/>
                  </a:lnTo>
                  <a:lnTo>
                    <a:pt x="102716" y="221805"/>
                  </a:lnTo>
                  <a:lnTo>
                    <a:pt x="125675" y="256380"/>
                  </a:lnTo>
                  <a:lnTo>
                    <a:pt x="188179" y="318885"/>
                  </a:lnTo>
                  <a:lnTo>
                    <a:pt x="193759" y="321196"/>
                  </a:lnTo>
                  <a:lnTo>
                    <a:pt x="357351" y="321196"/>
                  </a:lnTo>
                  <a:lnTo>
                    <a:pt x="355311" y="324404"/>
                  </a:lnTo>
                  <a:lnTo>
                    <a:pt x="324404" y="355311"/>
                  </a:lnTo>
                  <a:lnTo>
                    <a:pt x="287348" y="378871"/>
                  </a:lnTo>
                  <a:lnTo>
                    <a:pt x="245340" y="393885"/>
                  </a:lnTo>
                  <a:lnTo>
                    <a:pt x="199578" y="399156"/>
                  </a:lnTo>
                  <a:close/>
                </a:path>
                <a:path extrusionOk="0" h="399415" w="399414">
                  <a:moveTo>
                    <a:pt x="357351" y="321196"/>
                  </a:moveTo>
                  <a:lnTo>
                    <a:pt x="205397" y="321196"/>
                  </a:lnTo>
                  <a:lnTo>
                    <a:pt x="210977" y="318885"/>
                  </a:lnTo>
                  <a:lnTo>
                    <a:pt x="273482" y="256380"/>
                  </a:lnTo>
                  <a:lnTo>
                    <a:pt x="296441" y="221805"/>
                  </a:lnTo>
                  <a:lnTo>
                    <a:pt x="304094" y="182476"/>
                  </a:lnTo>
                  <a:lnTo>
                    <a:pt x="296441" y="143146"/>
                  </a:lnTo>
                  <a:lnTo>
                    <a:pt x="273482" y="108572"/>
                  </a:lnTo>
                  <a:lnTo>
                    <a:pt x="238908" y="85613"/>
                  </a:lnTo>
                  <a:lnTo>
                    <a:pt x="199578" y="77960"/>
                  </a:lnTo>
                  <a:lnTo>
                    <a:pt x="357351" y="77960"/>
                  </a:lnTo>
                  <a:lnTo>
                    <a:pt x="378871" y="111808"/>
                  </a:lnTo>
                  <a:lnTo>
                    <a:pt x="393885" y="153816"/>
                  </a:lnTo>
                  <a:lnTo>
                    <a:pt x="399156" y="199578"/>
                  </a:lnTo>
                  <a:lnTo>
                    <a:pt x="393885" y="245340"/>
                  </a:lnTo>
                  <a:lnTo>
                    <a:pt x="378871" y="287348"/>
                  </a:lnTo>
                  <a:lnTo>
                    <a:pt x="357351" y="321196"/>
                  </a:lnTo>
                  <a:close/>
                </a:path>
              </a:pathLst>
            </a:custGeom>
            <a:solidFill>
              <a:srgbClr val="135C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503" name="Google Shape;503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98488" y="7051627"/>
              <a:ext cx="76011" cy="760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4" name="Google Shape;50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9456" y="483974"/>
            <a:ext cx="294322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1"/>
          <p:cNvSpPr txBox="1"/>
          <p:nvPr/>
        </p:nvSpPr>
        <p:spPr>
          <a:xfrm>
            <a:off x="3340087" y="3107775"/>
            <a:ext cx="20160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7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35CA0"/>
                </a:solidFill>
              </a:rPr>
              <a:t>Anjali Punsi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25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279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+91 9579482628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279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Lucida Sans"/>
                <a:ea typeface="Lucida Sans"/>
                <a:cs typeface="Lucida Sans"/>
                <a:sym typeface="Lucida Sans"/>
              </a:rPr>
              <a:t>anjalipunsi2@gmail.com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279400" marR="0" rtl="0" algn="l">
              <a:lnSpc>
                <a:spcPct val="114599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35CA0"/>
                </a:solidFill>
                <a:latin typeface="Lucida Sans"/>
                <a:ea typeface="Lucida Sans"/>
                <a:cs typeface="Lucida Sans"/>
                <a:sym typeface="Lucida Sans"/>
              </a:rPr>
              <a:t>Mumbai,Maharashtra</a:t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506" name="Google Shape;506;p41"/>
          <p:cNvSpPr/>
          <p:nvPr/>
        </p:nvSpPr>
        <p:spPr>
          <a:xfrm>
            <a:off x="6199455" y="0"/>
            <a:ext cx="2945130" cy="378778"/>
          </a:xfrm>
          <a:custGeom>
            <a:rect b="b" l="l" r="r" t="t"/>
            <a:pathLst>
              <a:path extrusionOk="0" h="757555" w="5890259">
                <a:moveTo>
                  <a:pt x="5890090" y="756959"/>
                </a:moveTo>
                <a:lnTo>
                  <a:pt x="0" y="756959"/>
                </a:lnTo>
                <a:lnTo>
                  <a:pt x="0" y="0"/>
                </a:lnTo>
                <a:lnTo>
                  <a:pt x="5890090" y="0"/>
                </a:lnTo>
                <a:lnTo>
                  <a:pt x="5890090" y="75695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507" name="Google Shape;507;p41"/>
          <p:cNvSpPr/>
          <p:nvPr/>
        </p:nvSpPr>
        <p:spPr>
          <a:xfrm>
            <a:off x="6199455" y="4765020"/>
            <a:ext cx="2945130" cy="378778"/>
          </a:xfrm>
          <a:custGeom>
            <a:rect b="b" l="l" r="r" t="t"/>
            <a:pathLst>
              <a:path extrusionOk="0" h="757554" w="5890259">
                <a:moveTo>
                  <a:pt x="5890090" y="756959"/>
                </a:moveTo>
                <a:lnTo>
                  <a:pt x="0" y="756959"/>
                </a:lnTo>
                <a:lnTo>
                  <a:pt x="0" y="0"/>
                </a:lnTo>
                <a:lnTo>
                  <a:pt x="5890090" y="0"/>
                </a:lnTo>
                <a:lnTo>
                  <a:pt x="5890090" y="75695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508" name="Google Shape;508;p41"/>
          <p:cNvSpPr/>
          <p:nvPr/>
        </p:nvSpPr>
        <p:spPr>
          <a:xfrm>
            <a:off x="3864630" y="735674"/>
            <a:ext cx="289560" cy="294640"/>
          </a:xfrm>
          <a:custGeom>
            <a:rect b="b" l="l" r="r" t="t"/>
            <a:pathLst>
              <a:path extrusionOk="0" h="589280" w="579120">
                <a:moveTo>
                  <a:pt x="11699" y="589138"/>
                </a:moveTo>
                <a:lnTo>
                  <a:pt x="3994" y="584397"/>
                </a:lnTo>
                <a:lnTo>
                  <a:pt x="0" y="576280"/>
                </a:lnTo>
                <a:lnTo>
                  <a:pt x="1425" y="566669"/>
                </a:lnTo>
                <a:lnTo>
                  <a:pt x="271120" y="9030"/>
                </a:lnTo>
                <a:lnTo>
                  <a:pt x="277301" y="2191"/>
                </a:lnTo>
                <a:lnTo>
                  <a:pt x="277550" y="2191"/>
                </a:lnTo>
                <a:lnTo>
                  <a:pt x="285432" y="0"/>
                </a:lnTo>
                <a:lnTo>
                  <a:pt x="293672" y="2191"/>
                </a:lnTo>
                <a:lnTo>
                  <a:pt x="299843" y="8870"/>
                </a:lnTo>
                <a:lnTo>
                  <a:pt x="403865" y="218103"/>
                </a:lnTo>
                <a:lnTo>
                  <a:pt x="363511" y="251614"/>
                </a:lnTo>
                <a:lnTo>
                  <a:pt x="328427" y="290571"/>
                </a:lnTo>
                <a:lnTo>
                  <a:pt x="299242" y="334343"/>
                </a:lnTo>
                <a:lnTo>
                  <a:pt x="276585" y="382296"/>
                </a:lnTo>
                <a:lnTo>
                  <a:pt x="276155" y="382927"/>
                </a:lnTo>
                <a:lnTo>
                  <a:pt x="275758" y="383599"/>
                </a:lnTo>
                <a:lnTo>
                  <a:pt x="210049" y="516777"/>
                </a:lnTo>
                <a:lnTo>
                  <a:pt x="206912" y="519612"/>
                </a:lnTo>
                <a:lnTo>
                  <a:pt x="21402" y="588620"/>
                </a:lnTo>
                <a:lnTo>
                  <a:pt x="11699" y="589138"/>
                </a:lnTo>
                <a:close/>
              </a:path>
              <a:path extrusionOk="0" h="589280" w="579120">
                <a:moveTo>
                  <a:pt x="566835" y="588904"/>
                </a:moveTo>
                <a:lnTo>
                  <a:pt x="557085" y="588400"/>
                </a:lnTo>
                <a:lnTo>
                  <a:pt x="374916" y="520633"/>
                </a:lnTo>
                <a:lnTo>
                  <a:pt x="371816" y="517867"/>
                </a:lnTo>
                <a:lnTo>
                  <a:pt x="319349" y="414403"/>
                </a:lnTo>
                <a:lnTo>
                  <a:pt x="325497" y="364991"/>
                </a:lnTo>
                <a:lnTo>
                  <a:pt x="345079" y="314768"/>
                </a:lnTo>
                <a:lnTo>
                  <a:pt x="374355" y="268163"/>
                </a:lnTo>
                <a:lnTo>
                  <a:pt x="409588" y="229602"/>
                </a:lnTo>
                <a:lnTo>
                  <a:pt x="576982" y="566289"/>
                </a:lnTo>
                <a:lnTo>
                  <a:pt x="578508" y="575931"/>
                </a:lnTo>
                <a:lnTo>
                  <a:pt x="574551" y="584108"/>
                </a:lnTo>
                <a:lnTo>
                  <a:pt x="566835" y="588904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509" name="Google Shape;509;p41"/>
          <p:cNvGrpSpPr/>
          <p:nvPr/>
        </p:nvGrpSpPr>
        <p:grpSpPr>
          <a:xfrm>
            <a:off x="0" y="2875829"/>
            <a:ext cx="2746136" cy="3181350"/>
            <a:chOff x="0" y="3924757"/>
            <a:chExt cx="5492272" cy="6362700"/>
          </a:xfrm>
        </p:grpSpPr>
        <p:sp>
          <p:nvSpPr>
            <p:cNvPr id="510" name="Google Shape;510;p41"/>
            <p:cNvSpPr/>
            <p:nvPr/>
          </p:nvSpPr>
          <p:spPr>
            <a:xfrm>
              <a:off x="2848768" y="4836916"/>
              <a:ext cx="2643504" cy="2641600"/>
            </a:xfrm>
            <a:custGeom>
              <a:rect b="b" l="l" r="r" t="t"/>
              <a:pathLst>
                <a:path extrusionOk="0" h="2641600" w="2643504">
                  <a:moveTo>
                    <a:pt x="1417951" y="12700"/>
                  </a:moveTo>
                  <a:lnTo>
                    <a:pt x="1225306" y="12700"/>
                  </a:lnTo>
                  <a:lnTo>
                    <a:pt x="1273251" y="0"/>
                  </a:lnTo>
                  <a:lnTo>
                    <a:pt x="1370006" y="0"/>
                  </a:lnTo>
                  <a:lnTo>
                    <a:pt x="1417951" y="12700"/>
                  </a:lnTo>
                  <a:close/>
                </a:path>
                <a:path extrusionOk="0" h="2641600" w="2643504">
                  <a:moveTo>
                    <a:pt x="1558888" y="2628900"/>
                  </a:moveTo>
                  <a:lnTo>
                    <a:pt x="1084369" y="2628900"/>
                  </a:lnTo>
                  <a:lnTo>
                    <a:pt x="904336" y="2578100"/>
                  </a:lnTo>
                  <a:lnTo>
                    <a:pt x="818240" y="2552700"/>
                  </a:lnTo>
                  <a:lnTo>
                    <a:pt x="776277" y="2527300"/>
                  </a:lnTo>
                  <a:lnTo>
                    <a:pt x="735078" y="2514600"/>
                  </a:lnTo>
                  <a:lnTo>
                    <a:pt x="694673" y="2489200"/>
                  </a:lnTo>
                  <a:lnTo>
                    <a:pt x="655092" y="2463800"/>
                  </a:lnTo>
                  <a:lnTo>
                    <a:pt x="616364" y="2438400"/>
                  </a:lnTo>
                  <a:lnTo>
                    <a:pt x="578521" y="2413000"/>
                  </a:lnTo>
                  <a:lnTo>
                    <a:pt x="541592" y="2387600"/>
                  </a:lnTo>
                  <a:lnTo>
                    <a:pt x="505607" y="2362200"/>
                  </a:lnTo>
                  <a:lnTo>
                    <a:pt x="470596" y="2336800"/>
                  </a:lnTo>
                  <a:lnTo>
                    <a:pt x="436590" y="2311400"/>
                  </a:lnTo>
                  <a:lnTo>
                    <a:pt x="403618" y="2273300"/>
                  </a:lnTo>
                  <a:lnTo>
                    <a:pt x="371711" y="2247900"/>
                  </a:lnTo>
                  <a:lnTo>
                    <a:pt x="340899" y="2209800"/>
                  </a:lnTo>
                  <a:lnTo>
                    <a:pt x="311211" y="2171700"/>
                  </a:lnTo>
                  <a:lnTo>
                    <a:pt x="282679" y="2146300"/>
                  </a:lnTo>
                  <a:lnTo>
                    <a:pt x="255331" y="2108200"/>
                  </a:lnTo>
                  <a:lnTo>
                    <a:pt x="229198" y="2070100"/>
                  </a:lnTo>
                  <a:lnTo>
                    <a:pt x="204310" y="2032000"/>
                  </a:lnTo>
                  <a:lnTo>
                    <a:pt x="180698" y="1993900"/>
                  </a:lnTo>
                  <a:lnTo>
                    <a:pt x="158391" y="1955800"/>
                  </a:lnTo>
                  <a:lnTo>
                    <a:pt x="137419" y="1917700"/>
                  </a:lnTo>
                  <a:lnTo>
                    <a:pt x="117813" y="1866900"/>
                  </a:lnTo>
                  <a:lnTo>
                    <a:pt x="99602" y="1828800"/>
                  </a:lnTo>
                  <a:lnTo>
                    <a:pt x="82817" y="1790700"/>
                  </a:lnTo>
                  <a:lnTo>
                    <a:pt x="67488" y="1739900"/>
                  </a:lnTo>
                  <a:lnTo>
                    <a:pt x="53645" y="1701800"/>
                  </a:lnTo>
                  <a:lnTo>
                    <a:pt x="41317" y="1651000"/>
                  </a:lnTo>
                  <a:lnTo>
                    <a:pt x="30536" y="1612900"/>
                  </a:lnTo>
                  <a:lnTo>
                    <a:pt x="21331" y="1562100"/>
                  </a:lnTo>
                  <a:lnTo>
                    <a:pt x="13732" y="1511300"/>
                  </a:lnTo>
                  <a:lnTo>
                    <a:pt x="7769" y="1473200"/>
                  </a:lnTo>
                  <a:lnTo>
                    <a:pt x="3473" y="1422400"/>
                  </a:lnTo>
                  <a:lnTo>
                    <a:pt x="873" y="1371600"/>
                  </a:lnTo>
                  <a:lnTo>
                    <a:pt x="0" y="1320800"/>
                  </a:lnTo>
                  <a:lnTo>
                    <a:pt x="873" y="1282700"/>
                  </a:lnTo>
                  <a:lnTo>
                    <a:pt x="3473" y="1231900"/>
                  </a:lnTo>
                  <a:lnTo>
                    <a:pt x="7769" y="1181100"/>
                  </a:lnTo>
                  <a:lnTo>
                    <a:pt x="13732" y="1130300"/>
                  </a:lnTo>
                  <a:lnTo>
                    <a:pt x="21331" y="1092200"/>
                  </a:lnTo>
                  <a:lnTo>
                    <a:pt x="30536" y="1041400"/>
                  </a:lnTo>
                  <a:lnTo>
                    <a:pt x="41318" y="1003300"/>
                  </a:lnTo>
                  <a:lnTo>
                    <a:pt x="53645" y="952500"/>
                  </a:lnTo>
                  <a:lnTo>
                    <a:pt x="67489" y="914400"/>
                  </a:lnTo>
                  <a:lnTo>
                    <a:pt x="82818" y="863600"/>
                  </a:lnTo>
                  <a:lnTo>
                    <a:pt x="99603" y="825500"/>
                  </a:lnTo>
                  <a:lnTo>
                    <a:pt x="117814" y="774700"/>
                  </a:lnTo>
                  <a:lnTo>
                    <a:pt x="137420" y="736600"/>
                  </a:lnTo>
                  <a:lnTo>
                    <a:pt x="158392" y="698500"/>
                  </a:lnTo>
                  <a:lnTo>
                    <a:pt x="180699" y="660400"/>
                  </a:lnTo>
                  <a:lnTo>
                    <a:pt x="204312" y="622300"/>
                  </a:lnTo>
                  <a:lnTo>
                    <a:pt x="229199" y="584200"/>
                  </a:lnTo>
                  <a:lnTo>
                    <a:pt x="255332" y="546100"/>
                  </a:lnTo>
                  <a:lnTo>
                    <a:pt x="282680" y="508000"/>
                  </a:lnTo>
                  <a:lnTo>
                    <a:pt x="311213" y="469900"/>
                  </a:lnTo>
                  <a:lnTo>
                    <a:pt x="340901" y="444500"/>
                  </a:lnTo>
                  <a:lnTo>
                    <a:pt x="371713" y="406400"/>
                  </a:lnTo>
                  <a:lnTo>
                    <a:pt x="403621" y="381000"/>
                  </a:lnTo>
                  <a:lnTo>
                    <a:pt x="436592" y="342900"/>
                  </a:lnTo>
                  <a:lnTo>
                    <a:pt x="470599" y="317500"/>
                  </a:lnTo>
                  <a:lnTo>
                    <a:pt x="505609" y="292100"/>
                  </a:lnTo>
                  <a:lnTo>
                    <a:pt x="541594" y="254000"/>
                  </a:lnTo>
                  <a:lnTo>
                    <a:pt x="578523" y="228600"/>
                  </a:lnTo>
                  <a:lnTo>
                    <a:pt x="616367" y="203200"/>
                  </a:lnTo>
                  <a:lnTo>
                    <a:pt x="655094" y="190500"/>
                  </a:lnTo>
                  <a:lnTo>
                    <a:pt x="694675" y="165100"/>
                  </a:lnTo>
                  <a:lnTo>
                    <a:pt x="735081" y="139700"/>
                  </a:lnTo>
                  <a:lnTo>
                    <a:pt x="776280" y="127000"/>
                  </a:lnTo>
                  <a:lnTo>
                    <a:pt x="818242" y="101600"/>
                  </a:lnTo>
                  <a:lnTo>
                    <a:pt x="993128" y="50800"/>
                  </a:lnTo>
                  <a:lnTo>
                    <a:pt x="1130836" y="12700"/>
                  </a:lnTo>
                  <a:lnTo>
                    <a:pt x="1512422" y="12700"/>
                  </a:lnTo>
                  <a:lnTo>
                    <a:pt x="1650131" y="50800"/>
                  </a:lnTo>
                  <a:lnTo>
                    <a:pt x="1226729" y="50800"/>
                  </a:lnTo>
                  <a:lnTo>
                    <a:pt x="1179966" y="63500"/>
                  </a:lnTo>
                  <a:lnTo>
                    <a:pt x="1133702" y="63500"/>
                  </a:lnTo>
                  <a:lnTo>
                    <a:pt x="1042793" y="88900"/>
                  </a:lnTo>
                  <a:lnTo>
                    <a:pt x="998212" y="88900"/>
                  </a:lnTo>
                  <a:lnTo>
                    <a:pt x="954252" y="101600"/>
                  </a:lnTo>
                  <a:lnTo>
                    <a:pt x="910947" y="127000"/>
                  </a:lnTo>
                  <a:lnTo>
                    <a:pt x="785264" y="165100"/>
                  </a:lnTo>
                  <a:lnTo>
                    <a:pt x="744885" y="190500"/>
                  </a:lnTo>
                  <a:lnTo>
                    <a:pt x="705314" y="215900"/>
                  </a:lnTo>
                  <a:lnTo>
                    <a:pt x="666583" y="228600"/>
                  </a:lnTo>
                  <a:lnTo>
                    <a:pt x="628723" y="254000"/>
                  </a:lnTo>
                  <a:lnTo>
                    <a:pt x="591765" y="279400"/>
                  </a:lnTo>
                  <a:lnTo>
                    <a:pt x="555740" y="304800"/>
                  </a:lnTo>
                  <a:lnTo>
                    <a:pt x="520679" y="342900"/>
                  </a:lnTo>
                  <a:lnTo>
                    <a:pt x="486614" y="368300"/>
                  </a:lnTo>
                  <a:lnTo>
                    <a:pt x="453574" y="393700"/>
                  </a:lnTo>
                  <a:lnTo>
                    <a:pt x="421591" y="431800"/>
                  </a:lnTo>
                  <a:lnTo>
                    <a:pt x="390696" y="457200"/>
                  </a:lnTo>
                  <a:lnTo>
                    <a:pt x="360921" y="495300"/>
                  </a:lnTo>
                  <a:lnTo>
                    <a:pt x="332295" y="520700"/>
                  </a:lnTo>
                  <a:lnTo>
                    <a:pt x="304851" y="558800"/>
                  </a:lnTo>
                  <a:lnTo>
                    <a:pt x="278619" y="596900"/>
                  </a:lnTo>
                  <a:lnTo>
                    <a:pt x="253630" y="635000"/>
                  </a:lnTo>
                  <a:lnTo>
                    <a:pt x="229915" y="673100"/>
                  </a:lnTo>
                  <a:lnTo>
                    <a:pt x="207505" y="711200"/>
                  </a:lnTo>
                  <a:lnTo>
                    <a:pt x="186432" y="749300"/>
                  </a:lnTo>
                  <a:lnTo>
                    <a:pt x="166726" y="787400"/>
                  </a:lnTo>
                  <a:lnTo>
                    <a:pt x="148418" y="825500"/>
                  </a:lnTo>
                  <a:lnTo>
                    <a:pt x="131539" y="876300"/>
                  </a:lnTo>
                  <a:lnTo>
                    <a:pt x="116121" y="914400"/>
                  </a:lnTo>
                  <a:lnTo>
                    <a:pt x="102194" y="965200"/>
                  </a:lnTo>
                  <a:lnTo>
                    <a:pt x="89789" y="1003300"/>
                  </a:lnTo>
                  <a:lnTo>
                    <a:pt x="78938" y="1041400"/>
                  </a:lnTo>
                  <a:lnTo>
                    <a:pt x="69671" y="1092200"/>
                  </a:lnTo>
                  <a:lnTo>
                    <a:pt x="62019" y="1143000"/>
                  </a:lnTo>
                  <a:lnTo>
                    <a:pt x="56014" y="1181100"/>
                  </a:lnTo>
                  <a:lnTo>
                    <a:pt x="51686" y="1231900"/>
                  </a:lnTo>
                  <a:lnTo>
                    <a:pt x="49066" y="1282700"/>
                  </a:lnTo>
                  <a:lnTo>
                    <a:pt x="48186" y="1320800"/>
                  </a:lnTo>
                  <a:lnTo>
                    <a:pt x="49066" y="1371600"/>
                  </a:lnTo>
                  <a:lnTo>
                    <a:pt x="51686" y="1422400"/>
                  </a:lnTo>
                  <a:lnTo>
                    <a:pt x="56014" y="1473200"/>
                  </a:lnTo>
                  <a:lnTo>
                    <a:pt x="62019" y="1511300"/>
                  </a:lnTo>
                  <a:lnTo>
                    <a:pt x="69671" y="1562100"/>
                  </a:lnTo>
                  <a:lnTo>
                    <a:pt x="78938" y="1600200"/>
                  </a:lnTo>
                  <a:lnTo>
                    <a:pt x="89789" y="1651000"/>
                  </a:lnTo>
                  <a:lnTo>
                    <a:pt x="102194" y="1689100"/>
                  </a:lnTo>
                  <a:lnTo>
                    <a:pt x="116121" y="1739900"/>
                  </a:lnTo>
                  <a:lnTo>
                    <a:pt x="131539" y="1778000"/>
                  </a:lnTo>
                  <a:lnTo>
                    <a:pt x="148418" y="1816100"/>
                  </a:lnTo>
                  <a:lnTo>
                    <a:pt x="166726" y="1866900"/>
                  </a:lnTo>
                  <a:lnTo>
                    <a:pt x="186432" y="1905000"/>
                  </a:lnTo>
                  <a:lnTo>
                    <a:pt x="207505" y="1943100"/>
                  </a:lnTo>
                  <a:lnTo>
                    <a:pt x="229915" y="1981200"/>
                  </a:lnTo>
                  <a:lnTo>
                    <a:pt x="253630" y="2019300"/>
                  </a:lnTo>
                  <a:lnTo>
                    <a:pt x="278619" y="2057400"/>
                  </a:lnTo>
                  <a:lnTo>
                    <a:pt x="304851" y="2095500"/>
                  </a:lnTo>
                  <a:lnTo>
                    <a:pt x="332295" y="2133600"/>
                  </a:lnTo>
                  <a:lnTo>
                    <a:pt x="360921" y="2159000"/>
                  </a:lnTo>
                  <a:lnTo>
                    <a:pt x="390696" y="2197100"/>
                  </a:lnTo>
                  <a:lnTo>
                    <a:pt x="421591" y="2222500"/>
                  </a:lnTo>
                  <a:lnTo>
                    <a:pt x="453574" y="2260600"/>
                  </a:lnTo>
                  <a:lnTo>
                    <a:pt x="486614" y="2286000"/>
                  </a:lnTo>
                  <a:lnTo>
                    <a:pt x="520679" y="2311400"/>
                  </a:lnTo>
                  <a:lnTo>
                    <a:pt x="555740" y="2336800"/>
                  </a:lnTo>
                  <a:lnTo>
                    <a:pt x="591765" y="2374900"/>
                  </a:lnTo>
                  <a:lnTo>
                    <a:pt x="628723" y="2400300"/>
                  </a:lnTo>
                  <a:lnTo>
                    <a:pt x="666583" y="2413000"/>
                  </a:lnTo>
                  <a:lnTo>
                    <a:pt x="705314" y="2438400"/>
                  </a:lnTo>
                  <a:lnTo>
                    <a:pt x="744885" y="2463800"/>
                  </a:lnTo>
                  <a:lnTo>
                    <a:pt x="785264" y="2476500"/>
                  </a:lnTo>
                  <a:lnTo>
                    <a:pt x="826422" y="2501900"/>
                  </a:lnTo>
                  <a:lnTo>
                    <a:pt x="954252" y="2540000"/>
                  </a:lnTo>
                  <a:lnTo>
                    <a:pt x="1133702" y="2590800"/>
                  </a:lnTo>
                  <a:lnTo>
                    <a:pt x="1226729" y="2590800"/>
                  </a:lnTo>
                  <a:lnTo>
                    <a:pt x="1273960" y="2603500"/>
                  </a:lnTo>
                  <a:lnTo>
                    <a:pt x="1650131" y="2603500"/>
                  </a:lnTo>
                  <a:lnTo>
                    <a:pt x="1558888" y="2628900"/>
                  </a:lnTo>
                  <a:close/>
                </a:path>
                <a:path extrusionOk="0" h="2641600" w="2643504">
                  <a:moveTo>
                    <a:pt x="1650131" y="2603500"/>
                  </a:moveTo>
                  <a:lnTo>
                    <a:pt x="1369295" y="2603500"/>
                  </a:lnTo>
                  <a:lnTo>
                    <a:pt x="1416526" y="2590800"/>
                  </a:lnTo>
                  <a:lnTo>
                    <a:pt x="1509553" y="2590800"/>
                  </a:lnTo>
                  <a:lnTo>
                    <a:pt x="1689002" y="2540000"/>
                  </a:lnTo>
                  <a:lnTo>
                    <a:pt x="1816833" y="2501900"/>
                  </a:lnTo>
                  <a:lnTo>
                    <a:pt x="1857991" y="2476500"/>
                  </a:lnTo>
                  <a:lnTo>
                    <a:pt x="1898371" y="2463800"/>
                  </a:lnTo>
                  <a:lnTo>
                    <a:pt x="1937942" y="2438400"/>
                  </a:lnTo>
                  <a:lnTo>
                    <a:pt x="1976673" y="2413000"/>
                  </a:lnTo>
                  <a:lnTo>
                    <a:pt x="2014533" y="2400300"/>
                  </a:lnTo>
                  <a:lnTo>
                    <a:pt x="2051492" y="2374900"/>
                  </a:lnTo>
                  <a:lnTo>
                    <a:pt x="2087517" y="2336800"/>
                  </a:lnTo>
                  <a:lnTo>
                    <a:pt x="2122578" y="2311400"/>
                  </a:lnTo>
                  <a:lnTo>
                    <a:pt x="2156644" y="2286000"/>
                  </a:lnTo>
                  <a:lnTo>
                    <a:pt x="2189685" y="2260600"/>
                  </a:lnTo>
                  <a:lnTo>
                    <a:pt x="2221668" y="2222500"/>
                  </a:lnTo>
                  <a:lnTo>
                    <a:pt x="2252563" y="2197100"/>
                  </a:lnTo>
                  <a:lnTo>
                    <a:pt x="2282339" y="2159000"/>
                  </a:lnTo>
                  <a:lnTo>
                    <a:pt x="2310965" y="2133600"/>
                  </a:lnTo>
                  <a:lnTo>
                    <a:pt x="2338410" y="2095500"/>
                  </a:lnTo>
                  <a:lnTo>
                    <a:pt x="2364642" y="2057400"/>
                  </a:lnTo>
                  <a:lnTo>
                    <a:pt x="2389632" y="2019300"/>
                  </a:lnTo>
                  <a:lnTo>
                    <a:pt x="2413347" y="1981200"/>
                  </a:lnTo>
                  <a:lnTo>
                    <a:pt x="2435757" y="1943100"/>
                  </a:lnTo>
                  <a:lnTo>
                    <a:pt x="2456831" y="1905000"/>
                  </a:lnTo>
                  <a:lnTo>
                    <a:pt x="2476538" y="1866900"/>
                  </a:lnTo>
                  <a:lnTo>
                    <a:pt x="2494846" y="1816100"/>
                  </a:lnTo>
                  <a:lnTo>
                    <a:pt x="2511725" y="1778000"/>
                  </a:lnTo>
                  <a:lnTo>
                    <a:pt x="2527144" y="1739900"/>
                  </a:lnTo>
                  <a:lnTo>
                    <a:pt x="2541071" y="1689100"/>
                  </a:lnTo>
                  <a:lnTo>
                    <a:pt x="2553476" y="1651000"/>
                  </a:lnTo>
                  <a:lnTo>
                    <a:pt x="2564328" y="1600200"/>
                  </a:lnTo>
                  <a:lnTo>
                    <a:pt x="2573595" y="1562100"/>
                  </a:lnTo>
                  <a:lnTo>
                    <a:pt x="2581247" y="1511300"/>
                  </a:lnTo>
                  <a:lnTo>
                    <a:pt x="2587252" y="1473200"/>
                  </a:lnTo>
                  <a:lnTo>
                    <a:pt x="2591581" y="1422400"/>
                  </a:lnTo>
                  <a:lnTo>
                    <a:pt x="2594200" y="1371600"/>
                  </a:lnTo>
                  <a:lnTo>
                    <a:pt x="2595080" y="1320800"/>
                  </a:lnTo>
                  <a:lnTo>
                    <a:pt x="2594200" y="1282700"/>
                  </a:lnTo>
                  <a:lnTo>
                    <a:pt x="2591581" y="1231900"/>
                  </a:lnTo>
                  <a:lnTo>
                    <a:pt x="2587252" y="1181100"/>
                  </a:lnTo>
                  <a:lnTo>
                    <a:pt x="2581247" y="1143000"/>
                  </a:lnTo>
                  <a:lnTo>
                    <a:pt x="2573595" y="1092200"/>
                  </a:lnTo>
                  <a:lnTo>
                    <a:pt x="2564328" y="1041400"/>
                  </a:lnTo>
                  <a:lnTo>
                    <a:pt x="2553476" y="1003300"/>
                  </a:lnTo>
                  <a:lnTo>
                    <a:pt x="2541071" y="965200"/>
                  </a:lnTo>
                  <a:lnTo>
                    <a:pt x="2527144" y="914400"/>
                  </a:lnTo>
                  <a:lnTo>
                    <a:pt x="2511725" y="876300"/>
                  </a:lnTo>
                  <a:lnTo>
                    <a:pt x="2494846" y="825500"/>
                  </a:lnTo>
                  <a:lnTo>
                    <a:pt x="2476538" y="787400"/>
                  </a:lnTo>
                  <a:lnTo>
                    <a:pt x="2456831" y="749300"/>
                  </a:lnTo>
                  <a:lnTo>
                    <a:pt x="2435757" y="711200"/>
                  </a:lnTo>
                  <a:lnTo>
                    <a:pt x="2413347" y="673100"/>
                  </a:lnTo>
                  <a:lnTo>
                    <a:pt x="2389632" y="635000"/>
                  </a:lnTo>
                  <a:lnTo>
                    <a:pt x="2364642" y="596900"/>
                  </a:lnTo>
                  <a:lnTo>
                    <a:pt x="2338410" y="558800"/>
                  </a:lnTo>
                  <a:lnTo>
                    <a:pt x="2310965" y="520700"/>
                  </a:lnTo>
                  <a:lnTo>
                    <a:pt x="2282339" y="495300"/>
                  </a:lnTo>
                  <a:lnTo>
                    <a:pt x="2252563" y="457200"/>
                  </a:lnTo>
                  <a:lnTo>
                    <a:pt x="2221668" y="431800"/>
                  </a:lnTo>
                  <a:lnTo>
                    <a:pt x="2189685" y="393700"/>
                  </a:lnTo>
                  <a:lnTo>
                    <a:pt x="2156644" y="368300"/>
                  </a:lnTo>
                  <a:lnTo>
                    <a:pt x="2122578" y="342900"/>
                  </a:lnTo>
                  <a:lnTo>
                    <a:pt x="2087517" y="304800"/>
                  </a:lnTo>
                  <a:lnTo>
                    <a:pt x="2051492" y="279400"/>
                  </a:lnTo>
                  <a:lnTo>
                    <a:pt x="2014533" y="254000"/>
                  </a:lnTo>
                  <a:lnTo>
                    <a:pt x="1976673" y="228600"/>
                  </a:lnTo>
                  <a:lnTo>
                    <a:pt x="1937942" y="215900"/>
                  </a:lnTo>
                  <a:lnTo>
                    <a:pt x="1898371" y="190500"/>
                  </a:lnTo>
                  <a:lnTo>
                    <a:pt x="1857991" y="165100"/>
                  </a:lnTo>
                  <a:lnTo>
                    <a:pt x="1732308" y="127000"/>
                  </a:lnTo>
                  <a:lnTo>
                    <a:pt x="1689002" y="101600"/>
                  </a:lnTo>
                  <a:lnTo>
                    <a:pt x="1645043" y="88900"/>
                  </a:lnTo>
                  <a:lnTo>
                    <a:pt x="1600461" y="88900"/>
                  </a:lnTo>
                  <a:lnTo>
                    <a:pt x="1509553" y="63500"/>
                  </a:lnTo>
                  <a:lnTo>
                    <a:pt x="1463289" y="63500"/>
                  </a:lnTo>
                  <a:lnTo>
                    <a:pt x="1416526" y="50800"/>
                  </a:lnTo>
                  <a:lnTo>
                    <a:pt x="1650131" y="50800"/>
                  </a:lnTo>
                  <a:lnTo>
                    <a:pt x="1825018" y="101600"/>
                  </a:lnTo>
                  <a:lnTo>
                    <a:pt x="1866981" y="127000"/>
                  </a:lnTo>
                  <a:lnTo>
                    <a:pt x="1908180" y="139700"/>
                  </a:lnTo>
                  <a:lnTo>
                    <a:pt x="1948585" y="165100"/>
                  </a:lnTo>
                  <a:lnTo>
                    <a:pt x="1988166" y="190500"/>
                  </a:lnTo>
                  <a:lnTo>
                    <a:pt x="2026893" y="203200"/>
                  </a:lnTo>
                  <a:lnTo>
                    <a:pt x="2064737" y="228600"/>
                  </a:lnTo>
                  <a:lnTo>
                    <a:pt x="2101666" y="254000"/>
                  </a:lnTo>
                  <a:lnTo>
                    <a:pt x="2137651" y="292100"/>
                  </a:lnTo>
                  <a:lnTo>
                    <a:pt x="2172661" y="317500"/>
                  </a:lnTo>
                  <a:lnTo>
                    <a:pt x="2206667" y="342900"/>
                  </a:lnTo>
                  <a:lnTo>
                    <a:pt x="2239639" y="381000"/>
                  </a:lnTo>
                  <a:lnTo>
                    <a:pt x="2271546" y="406400"/>
                  </a:lnTo>
                  <a:lnTo>
                    <a:pt x="2302358" y="444500"/>
                  </a:lnTo>
                  <a:lnTo>
                    <a:pt x="2332046" y="469900"/>
                  </a:lnTo>
                  <a:lnTo>
                    <a:pt x="2360578" y="508000"/>
                  </a:lnTo>
                  <a:lnTo>
                    <a:pt x="2387926" y="546100"/>
                  </a:lnTo>
                  <a:lnTo>
                    <a:pt x="2414059" y="584200"/>
                  </a:lnTo>
                  <a:lnTo>
                    <a:pt x="2438946" y="622300"/>
                  </a:lnTo>
                  <a:lnTo>
                    <a:pt x="2462559" y="660400"/>
                  </a:lnTo>
                  <a:lnTo>
                    <a:pt x="2484866" y="698500"/>
                  </a:lnTo>
                  <a:lnTo>
                    <a:pt x="2505837" y="736600"/>
                  </a:lnTo>
                  <a:lnTo>
                    <a:pt x="2525443" y="774700"/>
                  </a:lnTo>
                  <a:lnTo>
                    <a:pt x="2543654" y="825500"/>
                  </a:lnTo>
                  <a:lnTo>
                    <a:pt x="2560439" y="863600"/>
                  </a:lnTo>
                  <a:lnTo>
                    <a:pt x="2575768" y="914400"/>
                  </a:lnTo>
                  <a:lnTo>
                    <a:pt x="2589611" y="952500"/>
                  </a:lnTo>
                  <a:lnTo>
                    <a:pt x="2601938" y="1003300"/>
                  </a:lnTo>
                  <a:lnTo>
                    <a:pt x="2612720" y="1041400"/>
                  </a:lnTo>
                  <a:lnTo>
                    <a:pt x="2621925" y="1092200"/>
                  </a:lnTo>
                  <a:lnTo>
                    <a:pt x="2629524" y="1130300"/>
                  </a:lnTo>
                  <a:lnTo>
                    <a:pt x="2635486" y="1181100"/>
                  </a:lnTo>
                  <a:lnTo>
                    <a:pt x="2639783" y="1231900"/>
                  </a:lnTo>
                  <a:lnTo>
                    <a:pt x="2642383" y="1282700"/>
                  </a:lnTo>
                  <a:lnTo>
                    <a:pt x="2643256" y="1320800"/>
                  </a:lnTo>
                  <a:lnTo>
                    <a:pt x="2642383" y="1371600"/>
                  </a:lnTo>
                  <a:lnTo>
                    <a:pt x="2639783" y="1422400"/>
                  </a:lnTo>
                  <a:lnTo>
                    <a:pt x="2635486" y="1473200"/>
                  </a:lnTo>
                  <a:lnTo>
                    <a:pt x="2629524" y="1511300"/>
                  </a:lnTo>
                  <a:lnTo>
                    <a:pt x="2621925" y="1562100"/>
                  </a:lnTo>
                  <a:lnTo>
                    <a:pt x="2612720" y="1612900"/>
                  </a:lnTo>
                  <a:lnTo>
                    <a:pt x="2601938" y="1651000"/>
                  </a:lnTo>
                  <a:lnTo>
                    <a:pt x="2589611" y="1701800"/>
                  </a:lnTo>
                  <a:lnTo>
                    <a:pt x="2575768" y="1739900"/>
                  </a:lnTo>
                  <a:lnTo>
                    <a:pt x="2560439" y="1790700"/>
                  </a:lnTo>
                  <a:lnTo>
                    <a:pt x="2543654" y="1828800"/>
                  </a:lnTo>
                  <a:lnTo>
                    <a:pt x="2525443" y="1866900"/>
                  </a:lnTo>
                  <a:lnTo>
                    <a:pt x="2505837" y="1917700"/>
                  </a:lnTo>
                  <a:lnTo>
                    <a:pt x="2484866" y="1955800"/>
                  </a:lnTo>
                  <a:lnTo>
                    <a:pt x="2462559" y="1993900"/>
                  </a:lnTo>
                  <a:lnTo>
                    <a:pt x="2438946" y="2032000"/>
                  </a:lnTo>
                  <a:lnTo>
                    <a:pt x="2414059" y="2070100"/>
                  </a:lnTo>
                  <a:lnTo>
                    <a:pt x="2387926" y="2108200"/>
                  </a:lnTo>
                  <a:lnTo>
                    <a:pt x="2360578" y="2146300"/>
                  </a:lnTo>
                  <a:lnTo>
                    <a:pt x="2332046" y="2171700"/>
                  </a:lnTo>
                  <a:lnTo>
                    <a:pt x="2302358" y="2209800"/>
                  </a:lnTo>
                  <a:lnTo>
                    <a:pt x="2271546" y="2247900"/>
                  </a:lnTo>
                  <a:lnTo>
                    <a:pt x="2239639" y="2273300"/>
                  </a:lnTo>
                  <a:lnTo>
                    <a:pt x="2206667" y="2311400"/>
                  </a:lnTo>
                  <a:lnTo>
                    <a:pt x="2172661" y="2336800"/>
                  </a:lnTo>
                  <a:lnTo>
                    <a:pt x="2137651" y="2362200"/>
                  </a:lnTo>
                  <a:lnTo>
                    <a:pt x="2101666" y="2387600"/>
                  </a:lnTo>
                  <a:lnTo>
                    <a:pt x="2064737" y="2413000"/>
                  </a:lnTo>
                  <a:lnTo>
                    <a:pt x="2026893" y="2438400"/>
                  </a:lnTo>
                  <a:lnTo>
                    <a:pt x="1988166" y="2463800"/>
                  </a:lnTo>
                  <a:lnTo>
                    <a:pt x="1948585" y="2489200"/>
                  </a:lnTo>
                  <a:lnTo>
                    <a:pt x="1908180" y="2514600"/>
                  </a:lnTo>
                  <a:lnTo>
                    <a:pt x="1866981" y="2527300"/>
                  </a:lnTo>
                  <a:lnTo>
                    <a:pt x="1825018" y="2552700"/>
                  </a:lnTo>
                  <a:lnTo>
                    <a:pt x="1650131" y="2603500"/>
                  </a:lnTo>
                  <a:close/>
                </a:path>
                <a:path extrusionOk="0" h="2641600" w="2643504">
                  <a:moveTo>
                    <a:pt x="1465433" y="2641600"/>
                  </a:moveTo>
                  <a:lnTo>
                    <a:pt x="1177824" y="2641600"/>
                  </a:lnTo>
                  <a:lnTo>
                    <a:pt x="1130835" y="2628900"/>
                  </a:lnTo>
                  <a:lnTo>
                    <a:pt x="1512422" y="2628900"/>
                  </a:lnTo>
                  <a:lnTo>
                    <a:pt x="1465433" y="2641600"/>
                  </a:lnTo>
                  <a:close/>
                </a:path>
              </a:pathLst>
            </a:custGeom>
            <a:solidFill>
              <a:srgbClr val="135CA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0" y="3924757"/>
              <a:ext cx="3163570" cy="6362700"/>
            </a:xfrm>
            <a:custGeom>
              <a:rect b="b" l="l" r="r" t="t"/>
              <a:pathLst>
                <a:path extrusionOk="0" h="6362700" w="3163570">
                  <a:moveTo>
                    <a:pt x="0" y="4950885"/>
                  </a:moveTo>
                  <a:lnTo>
                    <a:pt x="0" y="0"/>
                  </a:lnTo>
                  <a:lnTo>
                    <a:pt x="1599302" y="3216909"/>
                  </a:lnTo>
                  <a:lnTo>
                    <a:pt x="1558661" y="3246226"/>
                  </a:lnTo>
                  <a:lnTo>
                    <a:pt x="1518285" y="3275887"/>
                  </a:lnTo>
                  <a:lnTo>
                    <a:pt x="1478178" y="3305889"/>
                  </a:lnTo>
                  <a:lnTo>
                    <a:pt x="1438341" y="3336231"/>
                  </a:lnTo>
                  <a:lnTo>
                    <a:pt x="1398777" y="3366910"/>
                  </a:lnTo>
                  <a:lnTo>
                    <a:pt x="1359488" y="3397924"/>
                  </a:lnTo>
                  <a:lnTo>
                    <a:pt x="1320476" y="3429272"/>
                  </a:lnTo>
                  <a:lnTo>
                    <a:pt x="1281742" y="3460950"/>
                  </a:lnTo>
                  <a:lnTo>
                    <a:pt x="1243290" y="3492957"/>
                  </a:lnTo>
                  <a:lnTo>
                    <a:pt x="1205121" y="3525290"/>
                  </a:lnTo>
                  <a:lnTo>
                    <a:pt x="1167238" y="3557948"/>
                  </a:lnTo>
                  <a:lnTo>
                    <a:pt x="1129642" y="3590928"/>
                  </a:lnTo>
                  <a:lnTo>
                    <a:pt x="1092335" y="3624228"/>
                  </a:lnTo>
                  <a:lnTo>
                    <a:pt x="1055321" y="3657846"/>
                  </a:lnTo>
                  <a:lnTo>
                    <a:pt x="1018601" y="3691780"/>
                  </a:lnTo>
                  <a:lnTo>
                    <a:pt x="982176" y="3726027"/>
                  </a:lnTo>
                  <a:lnTo>
                    <a:pt x="946050" y="3760586"/>
                  </a:lnTo>
                  <a:lnTo>
                    <a:pt x="910224" y="3795455"/>
                  </a:lnTo>
                  <a:lnTo>
                    <a:pt x="874701" y="3830630"/>
                  </a:lnTo>
                  <a:lnTo>
                    <a:pt x="839483" y="3866111"/>
                  </a:lnTo>
                  <a:lnTo>
                    <a:pt x="804571" y="3901895"/>
                  </a:lnTo>
                  <a:lnTo>
                    <a:pt x="769968" y="3937979"/>
                  </a:lnTo>
                  <a:lnTo>
                    <a:pt x="735677" y="3974362"/>
                  </a:lnTo>
                  <a:lnTo>
                    <a:pt x="701698" y="4011042"/>
                  </a:lnTo>
                  <a:lnTo>
                    <a:pt x="668035" y="4048015"/>
                  </a:lnTo>
                  <a:lnTo>
                    <a:pt x="634690" y="4085282"/>
                  </a:lnTo>
                  <a:lnTo>
                    <a:pt x="601664" y="4122838"/>
                  </a:lnTo>
                  <a:lnTo>
                    <a:pt x="568960" y="4160682"/>
                  </a:lnTo>
                  <a:lnTo>
                    <a:pt x="536579" y="4198811"/>
                  </a:lnTo>
                  <a:lnTo>
                    <a:pt x="504525" y="4237225"/>
                  </a:lnTo>
                  <a:lnTo>
                    <a:pt x="472799" y="4275920"/>
                  </a:lnTo>
                  <a:lnTo>
                    <a:pt x="441403" y="4314894"/>
                  </a:lnTo>
                  <a:lnTo>
                    <a:pt x="410340" y="4354145"/>
                  </a:lnTo>
                  <a:lnTo>
                    <a:pt x="379612" y="4393671"/>
                  </a:lnTo>
                  <a:lnTo>
                    <a:pt x="349220" y="4433471"/>
                  </a:lnTo>
                  <a:lnTo>
                    <a:pt x="319167" y="4473541"/>
                  </a:lnTo>
                  <a:lnTo>
                    <a:pt x="289455" y="4513879"/>
                  </a:lnTo>
                  <a:lnTo>
                    <a:pt x="260086" y="4554484"/>
                  </a:lnTo>
                  <a:lnTo>
                    <a:pt x="231062" y="4595353"/>
                  </a:lnTo>
                  <a:lnTo>
                    <a:pt x="202386" y="4636485"/>
                  </a:lnTo>
                  <a:lnTo>
                    <a:pt x="174060" y="4677876"/>
                  </a:lnTo>
                  <a:lnTo>
                    <a:pt x="146085" y="4719525"/>
                  </a:lnTo>
                  <a:lnTo>
                    <a:pt x="118464" y="4761430"/>
                  </a:lnTo>
                  <a:lnTo>
                    <a:pt x="91199" y="4803588"/>
                  </a:lnTo>
                  <a:lnTo>
                    <a:pt x="64292" y="4845998"/>
                  </a:lnTo>
                  <a:lnTo>
                    <a:pt x="37745" y="4888657"/>
                  </a:lnTo>
                  <a:lnTo>
                    <a:pt x="11561" y="4931563"/>
                  </a:lnTo>
                  <a:lnTo>
                    <a:pt x="0" y="4950885"/>
                  </a:lnTo>
                  <a:close/>
                </a:path>
                <a:path extrusionOk="0" h="6362700" w="3163570">
                  <a:moveTo>
                    <a:pt x="3163200" y="6362241"/>
                  </a:moveTo>
                  <a:lnTo>
                    <a:pt x="255773" y="6362241"/>
                  </a:lnTo>
                  <a:lnTo>
                    <a:pt x="249996" y="6350850"/>
                  </a:lnTo>
                  <a:lnTo>
                    <a:pt x="248775" y="6306722"/>
                  </a:lnTo>
                  <a:lnTo>
                    <a:pt x="248465" y="6262327"/>
                  </a:lnTo>
                  <a:lnTo>
                    <a:pt x="249052" y="6217678"/>
                  </a:lnTo>
                  <a:lnTo>
                    <a:pt x="250525" y="6172790"/>
                  </a:lnTo>
                  <a:lnTo>
                    <a:pt x="252874" y="6127675"/>
                  </a:lnTo>
                  <a:lnTo>
                    <a:pt x="256086" y="6082349"/>
                  </a:lnTo>
                  <a:lnTo>
                    <a:pt x="260149" y="6036824"/>
                  </a:lnTo>
                  <a:lnTo>
                    <a:pt x="265052" y="5991114"/>
                  </a:lnTo>
                  <a:lnTo>
                    <a:pt x="270783" y="5945233"/>
                  </a:lnTo>
                  <a:lnTo>
                    <a:pt x="277332" y="5899195"/>
                  </a:lnTo>
                  <a:lnTo>
                    <a:pt x="284685" y="5853014"/>
                  </a:lnTo>
                  <a:lnTo>
                    <a:pt x="292831" y="5806703"/>
                  </a:lnTo>
                  <a:lnTo>
                    <a:pt x="301760" y="5760276"/>
                  </a:lnTo>
                  <a:lnTo>
                    <a:pt x="311458" y="5713748"/>
                  </a:lnTo>
                  <a:lnTo>
                    <a:pt x="321915" y="5667131"/>
                  </a:lnTo>
                  <a:lnTo>
                    <a:pt x="333119" y="5620439"/>
                  </a:lnTo>
                  <a:lnTo>
                    <a:pt x="345059" y="5573687"/>
                  </a:lnTo>
                  <a:lnTo>
                    <a:pt x="357722" y="5526888"/>
                  </a:lnTo>
                  <a:lnTo>
                    <a:pt x="371097" y="5480055"/>
                  </a:lnTo>
                  <a:lnTo>
                    <a:pt x="385172" y="5433204"/>
                  </a:lnTo>
                  <a:lnTo>
                    <a:pt x="399936" y="5386346"/>
                  </a:lnTo>
                  <a:lnTo>
                    <a:pt x="415377" y="5339497"/>
                  </a:lnTo>
                  <a:lnTo>
                    <a:pt x="431484" y="5292669"/>
                  </a:lnTo>
                  <a:lnTo>
                    <a:pt x="448245" y="5245878"/>
                  </a:lnTo>
                  <a:lnTo>
                    <a:pt x="465648" y="5199135"/>
                  </a:lnTo>
                  <a:lnTo>
                    <a:pt x="483681" y="5152456"/>
                  </a:lnTo>
                  <a:lnTo>
                    <a:pt x="502334" y="5105854"/>
                  </a:lnTo>
                  <a:lnTo>
                    <a:pt x="521594" y="5059343"/>
                  </a:lnTo>
                  <a:lnTo>
                    <a:pt x="541449" y="5012936"/>
                  </a:lnTo>
                  <a:lnTo>
                    <a:pt x="561889" y="4966648"/>
                  </a:lnTo>
                  <a:lnTo>
                    <a:pt x="582901" y="4920491"/>
                  </a:lnTo>
                  <a:lnTo>
                    <a:pt x="604474" y="4874481"/>
                  </a:lnTo>
                  <a:lnTo>
                    <a:pt x="626596" y="4828630"/>
                  </a:lnTo>
                  <a:lnTo>
                    <a:pt x="649256" y="4782952"/>
                  </a:lnTo>
                  <a:lnTo>
                    <a:pt x="672442" y="4737462"/>
                  </a:lnTo>
                  <a:lnTo>
                    <a:pt x="696142" y="4692172"/>
                  </a:lnTo>
                  <a:lnTo>
                    <a:pt x="720345" y="4647098"/>
                  </a:lnTo>
                  <a:lnTo>
                    <a:pt x="745039" y="4602252"/>
                  </a:lnTo>
                  <a:lnTo>
                    <a:pt x="770212" y="4557648"/>
                  </a:lnTo>
                  <a:lnTo>
                    <a:pt x="795853" y="4513300"/>
                  </a:lnTo>
                  <a:lnTo>
                    <a:pt x="821950" y="4469222"/>
                  </a:lnTo>
                  <a:lnTo>
                    <a:pt x="848492" y="4425427"/>
                  </a:lnTo>
                  <a:lnTo>
                    <a:pt x="875467" y="4381930"/>
                  </a:lnTo>
                  <a:lnTo>
                    <a:pt x="902863" y="4338744"/>
                  </a:lnTo>
                  <a:lnTo>
                    <a:pt x="930669" y="4295883"/>
                  </a:lnTo>
                  <a:lnTo>
                    <a:pt x="958873" y="4253360"/>
                  </a:lnTo>
                  <a:lnTo>
                    <a:pt x="987463" y="4211190"/>
                  </a:lnTo>
                  <a:lnTo>
                    <a:pt x="1016428" y="4169386"/>
                  </a:lnTo>
                  <a:lnTo>
                    <a:pt x="1045756" y="4127962"/>
                  </a:lnTo>
                  <a:lnTo>
                    <a:pt x="1075436" y="4086932"/>
                  </a:lnTo>
                  <a:lnTo>
                    <a:pt x="1105455" y="4046310"/>
                  </a:lnTo>
                  <a:lnTo>
                    <a:pt x="1135803" y="4006108"/>
                  </a:lnTo>
                  <a:lnTo>
                    <a:pt x="1166468" y="3966342"/>
                  </a:lnTo>
                  <a:lnTo>
                    <a:pt x="1197437" y="3927025"/>
                  </a:lnTo>
                  <a:lnTo>
                    <a:pt x="1228700" y="3888170"/>
                  </a:lnTo>
                  <a:lnTo>
                    <a:pt x="1260245" y="3849791"/>
                  </a:lnTo>
                  <a:lnTo>
                    <a:pt x="1292059" y="3811903"/>
                  </a:lnTo>
                  <a:lnTo>
                    <a:pt x="1324133" y="3774519"/>
                  </a:lnTo>
                  <a:lnTo>
                    <a:pt x="1356453" y="3737652"/>
                  </a:lnTo>
                  <a:lnTo>
                    <a:pt x="1389008" y="3701317"/>
                  </a:lnTo>
                  <a:lnTo>
                    <a:pt x="1421787" y="3665528"/>
                  </a:lnTo>
                  <a:lnTo>
                    <a:pt x="1454778" y="3630297"/>
                  </a:lnTo>
                  <a:lnTo>
                    <a:pt x="1487969" y="3595639"/>
                  </a:lnTo>
                  <a:lnTo>
                    <a:pt x="1521349" y="3561567"/>
                  </a:lnTo>
                  <a:lnTo>
                    <a:pt x="1554906" y="3528096"/>
                  </a:lnTo>
                  <a:lnTo>
                    <a:pt x="1588629" y="3495239"/>
                  </a:lnTo>
                  <a:lnTo>
                    <a:pt x="1622505" y="3463010"/>
                  </a:lnTo>
                  <a:lnTo>
                    <a:pt x="1656524" y="3431423"/>
                  </a:lnTo>
                  <a:lnTo>
                    <a:pt x="1690673" y="3400491"/>
                  </a:lnTo>
                  <a:lnTo>
                    <a:pt x="3163200" y="6362241"/>
                  </a:lnTo>
                  <a:close/>
                </a:path>
              </a:pathLst>
            </a:custGeom>
            <a:solidFill>
              <a:srgbClr val="135CA0">
                <a:alpha val="20784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512" name="Google Shape;512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72411" y="4863647"/>
              <a:ext cx="2595970" cy="25908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Google Shape;513;p41"/>
          <p:cNvPicPr preferRelativeResize="0"/>
          <p:nvPr/>
        </p:nvPicPr>
        <p:blipFill rotWithShape="1">
          <a:blip r:embed="rId6">
            <a:alphaModFix/>
          </a:blip>
          <a:srcRect b="20222" l="11388" r="13094" t="4960"/>
          <a:stretch/>
        </p:blipFill>
        <p:spPr>
          <a:xfrm>
            <a:off x="1034675" y="3013500"/>
            <a:ext cx="1902900" cy="1968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2"/>
          <p:cNvSpPr txBox="1"/>
          <p:nvPr>
            <p:ph type="title"/>
          </p:nvPr>
        </p:nvSpPr>
        <p:spPr>
          <a:xfrm>
            <a:off x="798216" y="443657"/>
            <a:ext cx="75477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73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Resource Page</a:t>
            </a:r>
            <a:endParaRPr/>
          </a:p>
        </p:txBody>
      </p:sp>
      <p:sp>
        <p:nvSpPr>
          <p:cNvPr id="519" name="Google Shape;519;p42"/>
          <p:cNvSpPr txBox="1"/>
          <p:nvPr>
            <p:ph idx="1" type="body"/>
          </p:nvPr>
        </p:nvSpPr>
        <p:spPr>
          <a:xfrm>
            <a:off x="752827" y="1032950"/>
            <a:ext cx="6622200" cy="132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1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 Source:</a:t>
            </a: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Canva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1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Source:</a:t>
            </a: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Google Scholar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1"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Source:</a:t>
            </a: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Pexels, Google Images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/>
          <p:nvPr/>
        </p:nvSpPr>
        <p:spPr>
          <a:xfrm>
            <a:off x="0" y="4879925"/>
            <a:ext cx="9144000" cy="262318"/>
          </a:xfrm>
          <a:custGeom>
            <a:rect b="b" l="l" r="r" t="t"/>
            <a:pathLst>
              <a:path extrusionOk="0" h="1028700" w="18288000">
                <a:moveTo>
                  <a:pt x="182879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0" name="Google Shape;190;p21"/>
          <p:cNvSpPr txBox="1"/>
          <p:nvPr/>
        </p:nvSpPr>
        <p:spPr>
          <a:xfrm>
            <a:off x="0" y="189200"/>
            <a:ext cx="9024900" cy="510300"/>
          </a:xfrm>
          <a:prstGeom prst="rect">
            <a:avLst/>
          </a:pr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79700">
            <a:noAutofit/>
          </a:bodyPr>
          <a:lstStyle/>
          <a:p>
            <a:pPr indent="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What is Generative AI ?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121800" y="754675"/>
            <a:ext cx="5339400" cy="3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Generative AI refers to AI models capable of generating new content, such as images, text, audio, and video, based on patterns learned from data.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Techniques: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1. 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Generative Adversarial Networks (GANs): A framework where two neural networks (generator and     discriminator) compete to generate realistic data.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2. Variational Autoencoders (VAEs): Used to generate new, similar data by learning an efficient representation of input data.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Examples: AI-generated images, synthetic music, text-based content (e.g., GPT-3).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875" y="699500"/>
            <a:ext cx="3204777" cy="41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0" y="1"/>
            <a:ext cx="1284605" cy="1173480"/>
          </a:xfrm>
          <a:custGeom>
            <a:rect b="b" l="l" r="r" t="t"/>
            <a:pathLst>
              <a:path extrusionOk="0" h="2346960" w="2569210">
                <a:moveTo>
                  <a:pt x="0" y="2335938"/>
                </a:moveTo>
                <a:lnTo>
                  <a:pt x="77896" y="2342082"/>
                </a:lnTo>
                <a:lnTo>
                  <a:pt x="125889" y="2344515"/>
                </a:lnTo>
                <a:lnTo>
                  <a:pt x="174130" y="2345981"/>
                </a:lnTo>
                <a:lnTo>
                  <a:pt x="222611" y="2346472"/>
                </a:lnTo>
                <a:lnTo>
                  <a:pt x="271092" y="2345981"/>
                </a:lnTo>
                <a:lnTo>
                  <a:pt x="319334" y="2344515"/>
                </a:lnTo>
                <a:lnTo>
                  <a:pt x="367327" y="2342082"/>
                </a:lnTo>
                <a:lnTo>
                  <a:pt x="415061" y="2338693"/>
                </a:lnTo>
                <a:lnTo>
                  <a:pt x="462527" y="2334357"/>
                </a:lnTo>
                <a:lnTo>
                  <a:pt x="467766" y="2333772"/>
                </a:lnTo>
              </a:path>
              <a:path extrusionOk="0" h="2346960" w="2569210">
                <a:moveTo>
                  <a:pt x="467766" y="2333772"/>
                </a:moveTo>
                <a:lnTo>
                  <a:pt x="509717" y="2329083"/>
                </a:lnTo>
                <a:lnTo>
                  <a:pt x="556619" y="2322881"/>
                </a:lnTo>
                <a:lnTo>
                  <a:pt x="603226" y="2315760"/>
                </a:lnTo>
                <a:lnTo>
                  <a:pt x="645826" y="2308372"/>
                </a:lnTo>
              </a:path>
              <a:path extrusionOk="0" h="2346960" w="2569210">
                <a:moveTo>
                  <a:pt x="645826" y="2308372"/>
                </a:moveTo>
                <a:lnTo>
                  <a:pt x="695513" y="2298799"/>
                </a:lnTo>
                <a:lnTo>
                  <a:pt x="741174" y="2288979"/>
                </a:lnTo>
                <a:lnTo>
                  <a:pt x="786502" y="2278276"/>
                </a:lnTo>
                <a:lnTo>
                  <a:pt x="831487" y="2266703"/>
                </a:lnTo>
                <a:lnTo>
                  <a:pt x="876119" y="2254267"/>
                </a:lnTo>
                <a:lnTo>
                  <a:pt x="920388" y="2240978"/>
                </a:lnTo>
                <a:lnTo>
                  <a:pt x="964287" y="2226846"/>
                </a:lnTo>
                <a:lnTo>
                  <a:pt x="1007804" y="2211880"/>
                </a:lnTo>
                <a:lnTo>
                  <a:pt x="1050930" y="2196089"/>
                </a:lnTo>
                <a:lnTo>
                  <a:pt x="1093657" y="2179484"/>
                </a:lnTo>
                <a:lnTo>
                  <a:pt x="1135975" y="2162072"/>
                </a:lnTo>
                <a:lnTo>
                  <a:pt x="1177873" y="2143865"/>
                </a:lnTo>
                <a:lnTo>
                  <a:pt x="1219344" y="2124871"/>
                </a:lnTo>
                <a:lnTo>
                  <a:pt x="1260409" y="2105152"/>
                </a:lnTo>
                <a:lnTo>
                  <a:pt x="1300963" y="2084560"/>
                </a:lnTo>
                <a:lnTo>
                  <a:pt x="1341092" y="2063262"/>
                </a:lnTo>
                <a:lnTo>
                  <a:pt x="1380756" y="2041215"/>
                </a:lnTo>
                <a:lnTo>
                  <a:pt x="1419944" y="2018429"/>
                </a:lnTo>
                <a:lnTo>
                  <a:pt x="1458647" y="1994913"/>
                </a:lnTo>
                <a:lnTo>
                  <a:pt x="1496856" y="1970675"/>
                </a:lnTo>
                <a:lnTo>
                  <a:pt x="1534561" y="1945727"/>
                </a:lnTo>
                <a:lnTo>
                  <a:pt x="1571754" y="1920077"/>
                </a:lnTo>
                <a:lnTo>
                  <a:pt x="1608423" y="1893734"/>
                </a:lnTo>
                <a:lnTo>
                  <a:pt x="1644561" y="1866708"/>
                </a:lnTo>
                <a:lnTo>
                  <a:pt x="1680157" y="1839009"/>
                </a:lnTo>
                <a:lnTo>
                  <a:pt x="1715203" y="1810646"/>
                </a:lnTo>
                <a:lnTo>
                  <a:pt x="1749688" y="1781628"/>
                </a:lnTo>
                <a:lnTo>
                  <a:pt x="1783603" y="1751965"/>
                </a:lnTo>
                <a:lnTo>
                  <a:pt x="1816939" y="1721666"/>
                </a:lnTo>
                <a:lnTo>
                  <a:pt x="1849687" y="1690741"/>
                </a:lnTo>
                <a:lnTo>
                  <a:pt x="1881837" y="1659198"/>
                </a:lnTo>
                <a:lnTo>
                  <a:pt x="1913379" y="1627049"/>
                </a:lnTo>
                <a:lnTo>
                  <a:pt x="1944304" y="1594301"/>
                </a:lnTo>
                <a:lnTo>
                  <a:pt x="1974603" y="1560965"/>
                </a:lnTo>
                <a:lnTo>
                  <a:pt x="2004266" y="1527049"/>
                </a:lnTo>
                <a:lnTo>
                  <a:pt x="2033284" y="1492564"/>
                </a:lnTo>
                <a:lnTo>
                  <a:pt x="2061647" y="1457519"/>
                </a:lnTo>
                <a:lnTo>
                  <a:pt x="2089346" y="1421923"/>
                </a:lnTo>
                <a:lnTo>
                  <a:pt x="2116372" y="1385785"/>
                </a:lnTo>
                <a:lnTo>
                  <a:pt x="2142715" y="1349115"/>
                </a:lnTo>
                <a:lnTo>
                  <a:pt x="2168365" y="1311923"/>
                </a:lnTo>
                <a:lnTo>
                  <a:pt x="2193314" y="1274218"/>
                </a:lnTo>
                <a:lnTo>
                  <a:pt x="2217551" y="1236009"/>
                </a:lnTo>
                <a:lnTo>
                  <a:pt x="2241067" y="1197305"/>
                </a:lnTo>
                <a:lnTo>
                  <a:pt x="2263854" y="1158117"/>
                </a:lnTo>
                <a:lnTo>
                  <a:pt x="2285901" y="1118454"/>
                </a:lnTo>
                <a:lnTo>
                  <a:pt x="2307198" y="1078325"/>
                </a:lnTo>
                <a:lnTo>
                  <a:pt x="2327738" y="1037739"/>
                </a:lnTo>
                <a:lnTo>
                  <a:pt x="2347509" y="996706"/>
                </a:lnTo>
                <a:lnTo>
                  <a:pt x="2366503" y="955235"/>
                </a:lnTo>
                <a:lnTo>
                  <a:pt x="2384711" y="913336"/>
                </a:lnTo>
                <a:lnTo>
                  <a:pt x="2402122" y="871019"/>
                </a:lnTo>
                <a:lnTo>
                  <a:pt x="2418728" y="828292"/>
                </a:lnTo>
                <a:lnTo>
                  <a:pt x="2434518" y="785165"/>
                </a:lnTo>
                <a:lnTo>
                  <a:pt x="2449484" y="741648"/>
                </a:lnTo>
                <a:lnTo>
                  <a:pt x="2463616" y="697750"/>
                </a:lnTo>
                <a:lnTo>
                  <a:pt x="2476905" y="653480"/>
                </a:lnTo>
                <a:lnTo>
                  <a:pt x="2489341" y="608849"/>
                </a:lnTo>
                <a:lnTo>
                  <a:pt x="2500915" y="563864"/>
                </a:lnTo>
                <a:lnTo>
                  <a:pt x="2511617" y="518536"/>
                </a:lnTo>
                <a:lnTo>
                  <a:pt x="2521438" y="472875"/>
                </a:lnTo>
                <a:lnTo>
                  <a:pt x="2530368" y="426889"/>
                </a:lnTo>
                <a:lnTo>
                  <a:pt x="2538399" y="380588"/>
                </a:lnTo>
                <a:lnTo>
                  <a:pt x="2545520" y="333981"/>
                </a:lnTo>
                <a:lnTo>
                  <a:pt x="2551722" y="287078"/>
                </a:lnTo>
                <a:lnTo>
                  <a:pt x="2556996" y="239889"/>
                </a:lnTo>
                <a:lnTo>
                  <a:pt x="2561332" y="192423"/>
                </a:lnTo>
                <a:lnTo>
                  <a:pt x="2564721" y="144688"/>
                </a:lnTo>
                <a:lnTo>
                  <a:pt x="2567058" y="98567"/>
                </a:lnTo>
                <a:lnTo>
                  <a:pt x="2568735" y="48455"/>
                </a:lnTo>
                <a:lnTo>
                  <a:pt x="2569035" y="9671"/>
                </a:lnTo>
                <a:lnTo>
                  <a:pt x="2569110" y="0"/>
                </a:lnTo>
              </a:path>
            </a:pathLst>
          </a:custGeom>
          <a:noFill/>
          <a:ln cap="flat" cmpd="sng" w="952500">
            <a:solidFill>
              <a:srgbClr val="135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774675" y="80475"/>
            <a:ext cx="60027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22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</a:rPr>
              <a:t>   History and Evolution of Generative AI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2700" marR="0" rtl="0" algn="just">
              <a:lnSpc>
                <a:spcPct val="1167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752822" y="2261414"/>
            <a:ext cx="3985200" cy="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12700" marR="50800" rtl="0" algn="just">
              <a:lnSpc>
                <a:spcPct val="1167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1154850" y="3168750"/>
            <a:ext cx="626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41C4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201" name="Google Shape;201;p22"/>
          <p:cNvGrpSpPr/>
          <p:nvPr/>
        </p:nvGrpSpPr>
        <p:grpSpPr>
          <a:xfrm>
            <a:off x="4513723" y="1864926"/>
            <a:ext cx="2480150" cy="1728849"/>
            <a:chOff x="4526673" y="1857800"/>
            <a:chExt cx="2480150" cy="1728849"/>
          </a:xfrm>
        </p:grpSpPr>
        <p:sp>
          <p:nvSpPr>
            <p:cNvPr id="202" name="Google Shape;202;p22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" name="Google Shape;203;p22"/>
            <p:cNvGrpSpPr/>
            <p:nvPr/>
          </p:nvGrpSpPr>
          <p:grpSpPr>
            <a:xfrm>
              <a:off x="4526673" y="1857800"/>
              <a:ext cx="2480150" cy="1728849"/>
              <a:chOff x="4526673" y="1857800"/>
              <a:chExt cx="2480150" cy="1728849"/>
            </a:xfrm>
          </p:grpSpPr>
          <p:grpSp>
            <p:nvGrpSpPr>
              <p:cNvPr id="204" name="Google Shape;204;p22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05" name="Google Shape;205;p22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06" name="Google Shape;206;p22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7" name="Google Shape;207;p22"/>
              <p:cNvSpPr txBox="1"/>
              <p:nvPr/>
            </p:nvSpPr>
            <p:spPr>
              <a:xfrm>
                <a:off x="4526673" y="3215249"/>
                <a:ext cx="1121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2015-2019 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8" name="Google Shape;208;p22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Transformer-based models emerge that revolutionize natural language processing (NLP).</a:t>
                </a:r>
                <a:endParaRPr b="1" sz="800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209" name="Google Shape;209;p22"/>
          <p:cNvGrpSpPr/>
          <p:nvPr/>
        </p:nvGrpSpPr>
        <p:grpSpPr>
          <a:xfrm>
            <a:off x="6422843" y="2709725"/>
            <a:ext cx="2721157" cy="1735651"/>
            <a:chOff x="6435793" y="2702599"/>
            <a:chExt cx="2721157" cy="1735651"/>
          </a:xfrm>
        </p:grpSpPr>
        <p:sp>
          <p:nvSpPr>
            <p:cNvPr id="210" name="Google Shape;210;p22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22"/>
            <p:cNvGrpSpPr/>
            <p:nvPr/>
          </p:nvGrpSpPr>
          <p:grpSpPr>
            <a:xfrm>
              <a:off x="6435793" y="2702599"/>
              <a:ext cx="2494580" cy="1735651"/>
              <a:chOff x="6435793" y="2702599"/>
              <a:chExt cx="2494580" cy="1735651"/>
            </a:xfrm>
          </p:grpSpPr>
          <p:grpSp>
            <p:nvGrpSpPr>
              <p:cNvPr id="212" name="Google Shape;212;p22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13" name="Google Shape;213;p2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14" name="Google Shape;214;p2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5" name="Google Shape;215;p22"/>
              <p:cNvSpPr txBox="1"/>
              <p:nvPr/>
            </p:nvSpPr>
            <p:spPr>
              <a:xfrm>
                <a:off x="6435793" y="2702599"/>
                <a:ext cx="12846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2020 - Future 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6" name="Google Shape;216;p22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Increasing sophistication of models like GPT-3, DALL-E, and other large-scale generative models.</a:t>
                </a:r>
                <a:endParaRPr b="1" sz="800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217" name="Google Shape;217;p22"/>
          <p:cNvGrpSpPr/>
          <p:nvPr/>
        </p:nvGrpSpPr>
        <p:grpSpPr>
          <a:xfrm>
            <a:off x="483052" y="1864926"/>
            <a:ext cx="2580720" cy="1728874"/>
            <a:chOff x="496002" y="1857800"/>
            <a:chExt cx="2580720" cy="1728874"/>
          </a:xfrm>
        </p:grpSpPr>
        <p:sp>
          <p:nvSpPr>
            <p:cNvPr id="218" name="Google Shape;218;p22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9" name="Google Shape;219;p22"/>
            <p:cNvGrpSpPr/>
            <p:nvPr/>
          </p:nvGrpSpPr>
          <p:grpSpPr>
            <a:xfrm>
              <a:off x="496002" y="1857800"/>
              <a:ext cx="2580720" cy="1728874"/>
              <a:chOff x="496002" y="1857800"/>
              <a:chExt cx="2580720" cy="1728874"/>
            </a:xfrm>
          </p:grpSpPr>
          <p:sp>
            <p:nvSpPr>
              <p:cNvPr id="220" name="Google Shape;220;p22"/>
              <p:cNvSpPr txBox="1"/>
              <p:nvPr/>
            </p:nvSpPr>
            <p:spPr>
              <a:xfrm>
                <a:off x="496002" y="3215274"/>
                <a:ext cx="1052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1950 -1990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21" name="Google Shape;221;p22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22" name="Google Shape;222;p22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23" name="Google Shape;223;p22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24" name="Google Shape;224;p22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Initial AI development of rule-based and early machine-learning systems.</a:t>
                </a:r>
                <a:endParaRPr b="1" sz="800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225" name="Google Shape;225;p22"/>
          <p:cNvGrpSpPr/>
          <p:nvPr/>
        </p:nvGrpSpPr>
        <p:grpSpPr>
          <a:xfrm>
            <a:off x="2512645" y="2709722"/>
            <a:ext cx="2501355" cy="1735654"/>
            <a:chOff x="2525595" y="2702596"/>
            <a:chExt cx="2501355" cy="1735654"/>
          </a:xfrm>
        </p:grpSpPr>
        <p:sp>
          <p:nvSpPr>
            <p:cNvPr id="226" name="Google Shape;226;p22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" name="Google Shape;227;p22"/>
            <p:cNvGrpSpPr/>
            <p:nvPr/>
          </p:nvGrpSpPr>
          <p:grpSpPr>
            <a:xfrm>
              <a:off x="2525595" y="2702596"/>
              <a:ext cx="2501355" cy="1735654"/>
              <a:chOff x="2525595" y="2702596"/>
              <a:chExt cx="2501355" cy="1735654"/>
            </a:xfrm>
          </p:grpSpPr>
          <p:sp>
            <p:nvSpPr>
              <p:cNvPr id="228" name="Google Shape;228;p22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2014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29" name="Google Shape;229;p22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30" name="Google Shape;230;p2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31" name="Google Shape;231;p2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2" name="Google Shape;232;p22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highlight>
                      <a:srgbClr val="FFFFFF"/>
                    </a:highlight>
                  </a:rPr>
                  <a:t>Ian Goodfellow introduced GANs, which was a breakthrough in generative modeling.</a:t>
                </a:r>
                <a:endParaRPr b="1" sz="800">
                  <a:solidFill>
                    <a:schemeClr val="dk1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/>
        </p:nvSpPr>
        <p:spPr>
          <a:xfrm>
            <a:off x="508000" y="1731277"/>
            <a:ext cx="3009300" cy="13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Ethical Considerations in Genera</a:t>
            </a:r>
            <a:r>
              <a:rPr lang="en" sz="23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tive AI</a:t>
            </a:r>
            <a:endParaRPr sz="23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12700" marR="88900" rtl="0" algn="l">
              <a:lnSpc>
                <a:spcPct val="1178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4309047" y="883996"/>
            <a:ext cx="712153" cy="712153"/>
          </a:xfrm>
          <a:custGeom>
            <a:rect b="b" l="l" r="r" t="t"/>
            <a:pathLst>
              <a:path extrusionOk="0" h="1424305" w="1424304">
                <a:moveTo>
                  <a:pt x="1368539" y="712076"/>
                </a:moveTo>
                <a:lnTo>
                  <a:pt x="1366735" y="663155"/>
                </a:lnTo>
                <a:lnTo>
                  <a:pt x="1361414" y="615200"/>
                </a:lnTo>
                <a:lnTo>
                  <a:pt x="1352689" y="568337"/>
                </a:lnTo>
                <a:lnTo>
                  <a:pt x="1340700" y="522693"/>
                </a:lnTo>
                <a:lnTo>
                  <a:pt x="1325575" y="478396"/>
                </a:lnTo>
                <a:lnTo>
                  <a:pt x="1307439" y="435584"/>
                </a:lnTo>
                <a:lnTo>
                  <a:pt x="1286408" y="394360"/>
                </a:lnTo>
                <a:lnTo>
                  <a:pt x="1262634" y="354876"/>
                </a:lnTo>
                <a:lnTo>
                  <a:pt x="1236230" y="317258"/>
                </a:lnTo>
                <a:lnTo>
                  <a:pt x="1207325" y="281622"/>
                </a:lnTo>
                <a:lnTo>
                  <a:pt x="1176045" y="248094"/>
                </a:lnTo>
                <a:lnTo>
                  <a:pt x="1142530" y="216827"/>
                </a:lnTo>
                <a:lnTo>
                  <a:pt x="1106893" y="187921"/>
                </a:lnTo>
                <a:lnTo>
                  <a:pt x="1069276" y="161505"/>
                </a:lnTo>
                <a:lnTo>
                  <a:pt x="1029792" y="137731"/>
                </a:lnTo>
                <a:lnTo>
                  <a:pt x="988580" y="116713"/>
                </a:lnTo>
                <a:lnTo>
                  <a:pt x="945756" y="98577"/>
                </a:lnTo>
                <a:lnTo>
                  <a:pt x="901458" y="83439"/>
                </a:lnTo>
                <a:lnTo>
                  <a:pt x="855814" y="71450"/>
                </a:lnTo>
                <a:lnTo>
                  <a:pt x="808951" y="62738"/>
                </a:lnTo>
                <a:lnTo>
                  <a:pt x="760996" y="57404"/>
                </a:lnTo>
                <a:lnTo>
                  <a:pt x="712063" y="55600"/>
                </a:lnTo>
                <a:lnTo>
                  <a:pt x="663143" y="57404"/>
                </a:lnTo>
                <a:lnTo>
                  <a:pt x="615188" y="62738"/>
                </a:lnTo>
                <a:lnTo>
                  <a:pt x="568325" y="71450"/>
                </a:lnTo>
                <a:lnTo>
                  <a:pt x="522681" y="83439"/>
                </a:lnTo>
                <a:lnTo>
                  <a:pt x="478383" y="98577"/>
                </a:lnTo>
                <a:lnTo>
                  <a:pt x="435559" y="116713"/>
                </a:lnTo>
                <a:lnTo>
                  <a:pt x="394347" y="137731"/>
                </a:lnTo>
                <a:lnTo>
                  <a:pt x="354863" y="161505"/>
                </a:lnTo>
                <a:lnTo>
                  <a:pt x="317233" y="187921"/>
                </a:lnTo>
                <a:lnTo>
                  <a:pt x="281597" y="216827"/>
                </a:lnTo>
                <a:lnTo>
                  <a:pt x="248081" y="248094"/>
                </a:lnTo>
                <a:lnTo>
                  <a:pt x="216801" y="281622"/>
                </a:lnTo>
                <a:lnTo>
                  <a:pt x="187896" y="317258"/>
                </a:lnTo>
                <a:lnTo>
                  <a:pt x="161493" y="354876"/>
                </a:lnTo>
                <a:lnTo>
                  <a:pt x="137718" y="394360"/>
                </a:lnTo>
                <a:lnTo>
                  <a:pt x="116700" y="435571"/>
                </a:lnTo>
                <a:lnTo>
                  <a:pt x="98552" y="478396"/>
                </a:lnTo>
                <a:lnTo>
                  <a:pt x="83426" y="522693"/>
                </a:lnTo>
                <a:lnTo>
                  <a:pt x="71437" y="568337"/>
                </a:lnTo>
                <a:lnTo>
                  <a:pt x="62712" y="615200"/>
                </a:lnTo>
                <a:lnTo>
                  <a:pt x="57391" y="663155"/>
                </a:lnTo>
                <a:lnTo>
                  <a:pt x="55587" y="712076"/>
                </a:lnTo>
                <a:lnTo>
                  <a:pt x="57391" y="760996"/>
                </a:lnTo>
                <a:lnTo>
                  <a:pt x="62725" y="808964"/>
                </a:lnTo>
                <a:lnTo>
                  <a:pt x="71437" y="855827"/>
                </a:lnTo>
                <a:lnTo>
                  <a:pt x="83426" y="901471"/>
                </a:lnTo>
                <a:lnTo>
                  <a:pt x="98552" y="945769"/>
                </a:lnTo>
                <a:lnTo>
                  <a:pt x="116700" y="988580"/>
                </a:lnTo>
                <a:lnTo>
                  <a:pt x="137718" y="1029804"/>
                </a:lnTo>
                <a:lnTo>
                  <a:pt x="161493" y="1069289"/>
                </a:lnTo>
                <a:lnTo>
                  <a:pt x="187909" y="1106906"/>
                </a:lnTo>
                <a:lnTo>
                  <a:pt x="216814" y="1142542"/>
                </a:lnTo>
                <a:lnTo>
                  <a:pt x="248081" y="1176070"/>
                </a:lnTo>
                <a:lnTo>
                  <a:pt x="281609" y="1207338"/>
                </a:lnTo>
                <a:lnTo>
                  <a:pt x="317246" y="1236243"/>
                </a:lnTo>
                <a:lnTo>
                  <a:pt x="354863" y="1262659"/>
                </a:lnTo>
                <a:lnTo>
                  <a:pt x="394347" y="1286433"/>
                </a:lnTo>
                <a:lnTo>
                  <a:pt x="435559" y="1307452"/>
                </a:lnTo>
                <a:lnTo>
                  <a:pt x="478383" y="1325587"/>
                </a:lnTo>
                <a:lnTo>
                  <a:pt x="522681" y="1340726"/>
                </a:lnTo>
                <a:lnTo>
                  <a:pt x="568325" y="1352715"/>
                </a:lnTo>
                <a:lnTo>
                  <a:pt x="615188" y="1361427"/>
                </a:lnTo>
                <a:lnTo>
                  <a:pt x="663143" y="1366761"/>
                </a:lnTo>
                <a:lnTo>
                  <a:pt x="712063" y="1368564"/>
                </a:lnTo>
                <a:lnTo>
                  <a:pt x="760996" y="1366761"/>
                </a:lnTo>
                <a:lnTo>
                  <a:pt x="808951" y="1361427"/>
                </a:lnTo>
                <a:lnTo>
                  <a:pt x="855814" y="1352715"/>
                </a:lnTo>
                <a:lnTo>
                  <a:pt x="901458" y="1340726"/>
                </a:lnTo>
                <a:lnTo>
                  <a:pt x="945756" y="1325587"/>
                </a:lnTo>
                <a:lnTo>
                  <a:pt x="988580" y="1307452"/>
                </a:lnTo>
                <a:lnTo>
                  <a:pt x="1029792" y="1286433"/>
                </a:lnTo>
                <a:lnTo>
                  <a:pt x="1069276" y="1262646"/>
                </a:lnTo>
                <a:lnTo>
                  <a:pt x="1106893" y="1236243"/>
                </a:lnTo>
                <a:lnTo>
                  <a:pt x="1142530" y="1207338"/>
                </a:lnTo>
                <a:lnTo>
                  <a:pt x="1176045" y="1176070"/>
                </a:lnTo>
                <a:lnTo>
                  <a:pt x="1207325" y="1142542"/>
                </a:lnTo>
                <a:lnTo>
                  <a:pt x="1236230" y="1106906"/>
                </a:lnTo>
                <a:lnTo>
                  <a:pt x="1262634" y="1069289"/>
                </a:lnTo>
                <a:lnTo>
                  <a:pt x="1286408" y="1029804"/>
                </a:lnTo>
                <a:lnTo>
                  <a:pt x="1307439" y="988580"/>
                </a:lnTo>
                <a:lnTo>
                  <a:pt x="1325575" y="945769"/>
                </a:lnTo>
                <a:lnTo>
                  <a:pt x="1340700" y="901471"/>
                </a:lnTo>
                <a:lnTo>
                  <a:pt x="1352689" y="855827"/>
                </a:lnTo>
                <a:lnTo>
                  <a:pt x="1361414" y="808964"/>
                </a:lnTo>
                <a:lnTo>
                  <a:pt x="1366735" y="760996"/>
                </a:lnTo>
                <a:lnTo>
                  <a:pt x="1368539" y="712076"/>
                </a:lnTo>
                <a:close/>
              </a:path>
              <a:path extrusionOk="0" h="1424305" w="1424304">
                <a:moveTo>
                  <a:pt x="1424139" y="712076"/>
                </a:moveTo>
                <a:lnTo>
                  <a:pt x="1422488" y="663397"/>
                </a:lnTo>
                <a:lnTo>
                  <a:pt x="1417624" y="615594"/>
                </a:lnTo>
                <a:lnTo>
                  <a:pt x="1409649" y="568756"/>
                </a:lnTo>
                <a:lnTo>
                  <a:pt x="1405572" y="551802"/>
                </a:lnTo>
                <a:lnTo>
                  <a:pt x="1405572" y="712076"/>
                </a:lnTo>
                <a:lnTo>
                  <a:pt x="1403972" y="759498"/>
                </a:lnTo>
                <a:lnTo>
                  <a:pt x="1399235" y="806056"/>
                </a:lnTo>
                <a:lnTo>
                  <a:pt x="1391462" y="851674"/>
                </a:lnTo>
                <a:lnTo>
                  <a:pt x="1380756" y="896226"/>
                </a:lnTo>
                <a:lnTo>
                  <a:pt x="1367243" y="939634"/>
                </a:lnTo>
                <a:lnTo>
                  <a:pt x="1350987" y="981773"/>
                </a:lnTo>
                <a:lnTo>
                  <a:pt x="1332128" y="1022540"/>
                </a:lnTo>
                <a:lnTo>
                  <a:pt x="1310754" y="1061834"/>
                </a:lnTo>
                <a:lnTo>
                  <a:pt x="1286979" y="1099553"/>
                </a:lnTo>
                <a:lnTo>
                  <a:pt x="1260894" y="1135595"/>
                </a:lnTo>
                <a:lnTo>
                  <a:pt x="1232598" y="1169860"/>
                </a:lnTo>
                <a:lnTo>
                  <a:pt x="1202220" y="1202232"/>
                </a:lnTo>
                <a:lnTo>
                  <a:pt x="1169847" y="1232611"/>
                </a:lnTo>
                <a:lnTo>
                  <a:pt x="1135583" y="1260894"/>
                </a:lnTo>
                <a:lnTo>
                  <a:pt x="1099540" y="1286979"/>
                </a:lnTo>
                <a:lnTo>
                  <a:pt x="1061821" y="1310767"/>
                </a:lnTo>
                <a:lnTo>
                  <a:pt x="1022515" y="1332141"/>
                </a:lnTo>
                <a:lnTo>
                  <a:pt x="981748" y="1351000"/>
                </a:lnTo>
                <a:lnTo>
                  <a:pt x="939609" y="1367243"/>
                </a:lnTo>
                <a:lnTo>
                  <a:pt x="896213" y="1380769"/>
                </a:lnTo>
                <a:lnTo>
                  <a:pt x="851662" y="1391475"/>
                </a:lnTo>
                <a:lnTo>
                  <a:pt x="806043" y="1399247"/>
                </a:lnTo>
                <a:lnTo>
                  <a:pt x="759485" y="1403985"/>
                </a:lnTo>
                <a:lnTo>
                  <a:pt x="712063" y="1405585"/>
                </a:lnTo>
                <a:lnTo>
                  <a:pt x="664654" y="1403985"/>
                </a:lnTo>
                <a:lnTo>
                  <a:pt x="618096" y="1399247"/>
                </a:lnTo>
                <a:lnTo>
                  <a:pt x="572477" y="1391475"/>
                </a:lnTo>
                <a:lnTo>
                  <a:pt x="527926" y="1380769"/>
                </a:lnTo>
                <a:lnTo>
                  <a:pt x="484517" y="1367243"/>
                </a:lnTo>
                <a:lnTo>
                  <a:pt x="442391" y="1351000"/>
                </a:lnTo>
                <a:lnTo>
                  <a:pt x="401612" y="1332141"/>
                </a:lnTo>
                <a:lnTo>
                  <a:pt x="362318" y="1310767"/>
                </a:lnTo>
                <a:lnTo>
                  <a:pt x="324599" y="1286979"/>
                </a:lnTo>
                <a:lnTo>
                  <a:pt x="288556" y="1260894"/>
                </a:lnTo>
                <a:lnTo>
                  <a:pt x="254292" y="1232611"/>
                </a:lnTo>
                <a:lnTo>
                  <a:pt x="221919" y="1202232"/>
                </a:lnTo>
                <a:lnTo>
                  <a:pt x="191541" y="1169860"/>
                </a:lnTo>
                <a:lnTo>
                  <a:pt x="163258" y="1135595"/>
                </a:lnTo>
                <a:lnTo>
                  <a:pt x="137172" y="1099553"/>
                </a:lnTo>
                <a:lnTo>
                  <a:pt x="113385" y="1061834"/>
                </a:lnTo>
                <a:lnTo>
                  <a:pt x="92011" y="1022540"/>
                </a:lnTo>
                <a:lnTo>
                  <a:pt x="73152" y="981773"/>
                </a:lnTo>
                <a:lnTo>
                  <a:pt x="56908" y="939634"/>
                </a:lnTo>
                <a:lnTo>
                  <a:pt x="43383" y="896226"/>
                </a:lnTo>
                <a:lnTo>
                  <a:pt x="32689" y="851674"/>
                </a:lnTo>
                <a:lnTo>
                  <a:pt x="24917" y="806056"/>
                </a:lnTo>
                <a:lnTo>
                  <a:pt x="20167" y="759498"/>
                </a:lnTo>
                <a:lnTo>
                  <a:pt x="18567" y="712076"/>
                </a:lnTo>
                <a:lnTo>
                  <a:pt x="20167" y="664679"/>
                </a:lnTo>
                <a:lnTo>
                  <a:pt x="24917" y="618109"/>
                </a:lnTo>
                <a:lnTo>
                  <a:pt x="32689" y="572503"/>
                </a:lnTo>
                <a:lnTo>
                  <a:pt x="43383" y="527939"/>
                </a:lnTo>
                <a:lnTo>
                  <a:pt x="56908" y="484543"/>
                </a:lnTo>
                <a:lnTo>
                  <a:pt x="73152" y="442404"/>
                </a:lnTo>
                <a:lnTo>
                  <a:pt x="92011" y="401637"/>
                </a:lnTo>
                <a:lnTo>
                  <a:pt x="113385" y="362331"/>
                </a:lnTo>
                <a:lnTo>
                  <a:pt x="137172" y="324612"/>
                </a:lnTo>
                <a:lnTo>
                  <a:pt x="163258" y="288569"/>
                </a:lnTo>
                <a:lnTo>
                  <a:pt x="191541" y="254304"/>
                </a:lnTo>
                <a:lnTo>
                  <a:pt x="221919" y="221932"/>
                </a:lnTo>
                <a:lnTo>
                  <a:pt x="254292" y="191554"/>
                </a:lnTo>
                <a:lnTo>
                  <a:pt x="288556" y="163271"/>
                </a:lnTo>
                <a:lnTo>
                  <a:pt x="324599" y="137185"/>
                </a:lnTo>
                <a:lnTo>
                  <a:pt x="362318" y="113398"/>
                </a:lnTo>
                <a:lnTo>
                  <a:pt x="401612" y="92024"/>
                </a:lnTo>
                <a:lnTo>
                  <a:pt x="442391" y="73164"/>
                </a:lnTo>
                <a:lnTo>
                  <a:pt x="484517" y="56921"/>
                </a:lnTo>
                <a:lnTo>
                  <a:pt x="527926" y="43395"/>
                </a:lnTo>
                <a:lnTo>
                  <a:pt x="572477" y="32702"/>
                </a:lnTo>
                <a:lnTo>
                  <a:pt x="618096" y="24930"/>
                </a:lnTo>
                <a:lnTo>
                  <a:pt x="664654" y="20180"/>
                </a:lnTo>
                <a:lnTo>
                  <a:pt x="712063" y="18580"/>
                </a:lnTo>
                <a:lnTo>
                  <a:pt x="759485" y="20180"/>
                </a:lnTo>
                <a:lnTo>
                  <a:pt x="806043" y="24930"/>
                </a:lnTo>
                <a:lnTo>
                  <a:pt x="851662" y="32702"/>
                </a:lnTo>
                <a:lnTo>
                  <a:pt x="896213" y="43395"/>
                </a:lnTo>
                <a:lnTo>
                  <a:pt x="939609" y="56921"/>
                </a:lnTo>
                <a:lnTo>
                  <a:pt x="981748" y="73164"/>
                </a:lnTo>
                <a:lnTo>
                  <a:pt x="1022515" y="92024"/>
                </a:lnTo>
                <a:lnTo>
                  <a:pt x="1061821" y="113398"/>
                </a:lnTo>
                <a:lnTo>
                  <a:pt x="1099540" y="137185"/>
                </a:lnTo>
                <a:lnTo>
                  <a:pt x="1135583" y="163271"/>
                </a:lnTo>
                <a:lnTo>
                  <a:pt x="1169847" y="191554"/>
                </a:lnTo>
                <a:lnTo>
                  <a:pt x="1202220" y="221932"/>
                </a:lnTo>
                <a:lnTo>
                  <a:pt x="1232598" y="254304"/>
                </a:lnTo>
                <a:lnTo>
                  <a:pt x="1260881" y="288569"/>
                </a:lnTo>
                <a:lnTo>
                  <a:pt x="1286967" y="324612"/>
                </a:lnTo>
                <a:lnTo>
                  <a:pt x="1310754" y="362331"/>
                </a:lnTo>
                <a:lnTo>
                  <a:pt x="1332128" y="401637"/>
                </a:lnTo>
                <a:lnTo>
                  <a:pt x="1350987" y="442404"/>
                </a:lnTo>
                <a:lnTo>
                  <a:pt x="1367231" y="484543"/>
                </a:lnTo>
                <a:lnTo>
                  <a:pt x="1380756" y="527939"/>
                </a:lnTo>
                <a:lnTo>
                  <a:pt x="1391462" y="572503"/>
                </a:lnTo>
                <a:lnTo>
                  <a:pt x="1399235" y="618109"/>
                </a:lnTo>
                <a:lnTo>
                  <a:pt x="1403972" y="664679"/>
                </a:lnTo>
                <a:lnTo>
                  <a:pt x="1405572" y="712076"/>
                </a:lnTo>
                <a:lnTo>
                  <a:pt x="1405572" y="551802"/>
                </a:lnTo>
                <a:lnTo>
                  <a:pt x="1384769" y="478447"/>
                </a:lnTo>
                <a:lnTo>
                  <a:pt x="1368094" y="435178"/>
                </a:lnTo>
                <a:lnTo>
                  <a:pt x="1348727" y="393319"/>
                </a:lnTo>
                <a:lnTo>
                  <a:pt x="1326781" y="352971"/>
                </a:lnTo>
                <a:lnTo>
                  <a:pt x="1302359" y="314236"/>
                </a:lnTo>
                <a:lnTo>
                  <a:pt x="1275575" y="277228"/>
                </a:lnTo>
                <a:lnTo>
                  <a:pt x="1246530" y="242049"/>
                </a:lnTo>
                <a:lnTo>
                  <a:pt x="1215339" y="208813"/>
                </a:lnTo>
                <a:lnTo>
                  <a:pt x="1182103" y="177609"/>
                </a:lnTo>
                <a:lnTo>
                  <a:pt x="1146924" y="148564"/>
                </a:lnTo>
                <a:lnTo>
                  <a:pt x="1109916" y="121780"/>
                </a:lnTo>
                <a:lnTo>
                  <a:pt x="1071181" y="97370"/>
                </a:lnTo>
                <a:lnTo>
                  <a:pt x="1030833" y="75425"/>
                </a:lnTo>
                <a:lnTo>
                  <a:pt x="988974" y="56057"/>
                </a:lnTo>
                <a:lnTo>
                  <a:pt x="945705" y="39370"/>
                </a:lnTo>
                <a:lnTo>
                  <a:pt x="901141" y="25488"/>
                </a:lnTo>
                <a:lnTo>
                  <a:pt x="855395" y="14503"/>
                </a:lnTo>
                <a:lnTo>
                  <a:pt x="808558" y="6515"/>
                </a:lnTo>
                <a:lnTo>
                  <a:pt x="760742" y="1651"/>
                </a:lnTo>
                <a:lnTo>
                  <a:pt x="712063" y="0"/>
                </a:lnTo>
                <a:lnTo>
                  <a:pt x="663384" y="1651"/>
                </a:lnTo>
                <a:lnTo>
                  <a:pt x="615581" y="6515"/>
                </a:lnTo>
                <a:lnTo>
                  <a:pt x="568744" y="14503"/>
                </a:lnTo>
                <a:lnTo>
                  <a:pt x="522998" y="25488"/>
                </a:lnTo>
                <a:lnTo>
                  <a:pt x="478434" y="39370"/>
                </a:lnTo>
                <a:lnTo>
                  <a:pt x="435165" y="56057"/>
                </a:lnTo>
                <a:lnTo>
                  <a:pt x="393306" y="75425"/>
                </a:lnTo>
                <a:lnTo>
                  <a:pt x="352958" y="97370"/>
                </a:lnTo>
                <a:lnTo>
                  <a:pt x="314223" y="121780"/>
                </a:lnTo>
                <a:lnTo>
                  <a:pt x="277215" y="148564"/>
                </a:lnTo>
                <a:lnTo>
                  <a:pt x="242036" y="177609"/>
                </a:lnTo>
                <a:lnTo>
                  <a:pt x="208800" y="208813"/>
                </a:lnTo>
                <a:lnTo>
                  <a:pt x="177609" y="242049"/>
                </a:lnTo>
                <a:lnTo>
                  <a:pt x="148564" y="277228"/>
                </a:lnTo>
                <a:lnTo>
                  <a:pt x="121780" y="314236"/>
                </a:lnTo>
                <a:lnTo>
                  <a:pt x="97358" y="352971"/>
                </a:lnTo>
                <a:lnTo>
                  <a:pt x="75412" y="393319"/>
                </a:lnTo>
                <a:lnTo>
                  <a:pt x="56045" y="435178"/>
                </a:lnTo>
                <a:lnTo>
                  <a:pt x="39370" y="478447"/>
                </a:lnTo>
                <a:lnTo>
                  <a:pt x="25476" y="522998"/>
                </a:lnTo>
                <a:lnTo>
                  <a:pt x="14490" y="568756"/>
                </a:lnTo>
                <a:lnTo>
                  <a:pt x="6515" y="615594"/>
                </a:lnTo>
                <a:lnTo>
                  <a:pt x="1651" y="663397"/>
                </a:lnTo>
                <a:lnTo>
                  <a:pt x="0" y="712076"/>
                </a:lnTo>
                <a:lnTo>
                  <a:pt x="1651" y="760755"/>
                </a:lnTo>
                <a:lnTo>
                  <a:pt x="6515" y="808570"/>
                </a:lnTo>
                <a:lnTo>
                  <a:pt x="14490" y="855408"/>
                </a:lnTo>
                <a:lnTo>
                  <a:pt x="25476" y="901153"/>
                </a:lnTo>
                <a:lnTo>
                  <a:pt x="39370" y="945718"/>
                </a:lnTo>
                <a:lnTo>
                  <a:pt x="56045" y="988987"/>
                </a:lnTo>
                <a:lnTo>
                  <a:pt x="75412" y="1030846"/>
                </a:lnTo>
                <a:lnTo>
                  <a:pt x="97358" y="1071194"/>
                </a:lnTo>
                <a:lnTo>
                  <a:pt x="121780" y="1109929"/>
                </a:lnTo>
                <a:lnTo>
                  <a:pt x="148564" y="1146937"/>
                </a:lnTo>
                <a:lnTo>
                  <a:pt x="177609" y="1182116"/>
                </a:lnTo>
                <a:lnTo>
                  <a:pt x="208800" y="1215351"/>
                </a:lnTo>
                <a:lnTo>
                  <a:pt x="242036" y="1246543"/>
                </a:lnTo>
                <a:lnTo>
                  <a:pt x="277215" y="1275588"/>
                </a:lnTo>
                <a:lnTo>
                  <a:pt x="314223" y="1302372"/>
                </a:lnTo>
                <a:lnTo>
                  <a:pt x="352958" y="1326781"/>
                </a:lnTo>
                <a:lnTo>
                  <a:pt x="393306" y="1348727"/>
                </a:lnTo>
                <a:lnTo>
                  <a:pt x="435165" y="1368094"/>
                </a:lnTo>
                <a:lnTo>
                  <a:pt x="478434" y="1384782"/>
                </a:lnTo>
                <a:lnTo>
                  <a:pt x="522998" y="1398663"/>
                </a:lnTo>
                <a:lnTo>
                  <a:pt x="568744" y="1409649"/>
                </a:lnTo>
                <a:lnTo>
                  <a:pt x="615581" y="1417624"/>
                </a:lnTo>
                <a:lnTo>
                  <a:pt x="663384" y="1422501"/>
                </a:lnTo>
                <a:lnTo>
                  <a:pt x="712063" y="1424139"/>
                </a:lnTo>
                <a:lnTo>
                  <a:pt x="760742" y="1422501"/>
                </a:lnTo>
                <a:lnTo>
                  <a:pt x="808558" y="1417624"/>
                </a:lnTo>
                <a:lnTo>
                  <a:pt x="855395" y="1409649"/>
                </a:lnTo>
                <a:lnTo>
                  <a:pt x="872312" y="1405585"/>
                </a:lnTo>
                <a:lnTo>
                  <a:pt x="901141" y="1398663"/>
                </a:lnTo>
                <a:lnTo>
                  <a:pt x="945705" y="1384782"/>
                </a:lnTo>
                <a:lnTo>
                  <a:pt x="988974" y="1368094"/>
                </a:lnTo>
                <a:lnTo>
                  <a:pt x="1030833" y="1348727"/>
                </a:lnTo>
                <a:lnTo>
                  <a:pt x="1071181" y="1326781"/>
                </a:lnTo>
                <a:lnTo>
                  <a:pt x="1109916" y="1302372"/>
                </a:lnTo>
                <a:lnTo>
                  <a:pt x="1146924" y="1275588"/>
                </a:lnTo>
                <a:lnTo>
                  <a:pt x="1182103" y="1246543"/>
                </a:lnTo>
                <a:lnTo>
                  <a:pt x="1215339" y="1215351"/>
                </a:lnTo>
                <a:lnTo>
                  <a:pt x="1246530" y="1182116"/>
                </a:lnTo>
                <a:lnTo>
                  <a:pt x="1275575" y="1146937"/>
                </a:lnTo>
                <a:lnTo>
                  <a:pt x="1302359" y="1109929"/>
                </a:lnTo>
                <a:lnTo>
                  <a:pt x="1326781" y="1071194"/>
                </a:lnTo>
                <a:lnTo>
                  <a:pt x="1348727" y="1030846"/>
                </a:lnTo>
                <a:lnTo>
                  <a:pt x="1368094" y="988987"/>
                </a:lnTo>
                <a:lnTo>
                  <a:pt x="1384769" y="945718"/>
                </a:lnTo>
                <a:lnTo>
                  <a:pt x="1398651" y="901153"/>
                </a:lnTo>
                <a:lnTo>
                  <a:pt x="1409649" y="855408"/>
                </a:lnTo>
                <a:lnTo>
                  <a:pt x="1417624" y="808570"/>
                </a:lnTo>
                <a:lnTo>
                  <a:pt x="1422488" y="760755"/>
                </a:lnTo>
                <a:lnTo>
                  <a:pt x="1422539" y="759498"/>
                </a:lnTo>
                <a:lnTo>
                  <a:pt x="1424139" y="712076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39" name="Google Shape;239;p23"/>
          <p:cNvSpPr txBox="1"/>
          <p:nvPr/>
        </p:nvSpPr>
        <p:spPr>
          <a:xfrm>
            <a:off x="5074872" y="918250"/>
            <a:ext cx="27990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Manipulation and Abuse: AI-generated content is used for manipulating or deceiving people, like deepfakes.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40" name="Google Shape;240;p23"/>
          <p:cNvSpPr txBox="1"/>
          <p:nvPr>
            <p:ph type="title"/>
          </p:nvPr>
        </p:nvSpPr>
        <p:spPr>
          <a:xfrm>
            <a:off x="4474367" y="1044315"/>
            <a:ext cx="3438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2550">
            <a:spAutoFit/>
          </a:bodyPr>
          <a:lstStyle/>
          <a:p>
            <a:pPr indent="-596900" lvl="0" marL="609600" marR="12700" rtl="0" algn="l">
              <a:lnSpc>
                <a:spcPct val="9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DFDFD"/>
                </a:solidFill>
              </a:rPr>
              <a:t>0</a:t>
            </a:r>
            <a:r>
              <a:rPr lang="en" sz="2400">
                <a:solidFill>
                  <a:srgbClr val="FDFDFD"/>
                </a:solidFill>
              </a:rPr>
              <a:t>1</a:t>
            </a:r>
            <a:endParaRPr sz="9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4571994" y="1770697"/>
            <a:ext cx="712153" cy="712153"/>
          </a:xfrm>
          <a:custGeom>
            <a:rect b="b" l="l" r="r" t="t"/>
            <a:pathLst>
              <a:path extrusionOk="0" h="1424304" w="1424304">
                <a:moveTo>
                  <a:pt x="1368539" y="712076"/>
                </a:moveTo>
                <a:lnTo>
                  <a:pt x="1366735" y="663155"/>
                </a:lnTo>
                <a:lnTo>
                  <a:pt x="1361414" y="615200"/>
                </a:lnTo>
                <a:lnTo>
                  <a:pt x="1352689" y="568337"/>
                </a:lnTo>
                <a:lnTo>
                  <a:pt x="1340700" y="522693"/>
                </a:lnTo>
                <a:lnTo>
                  <a:pt x="1325575" y="478396"/>
                </a:lnTo>
                <a:lnTo>
                  <a:pt x="1307439" y="435571"/>
                </a:lnTo>
                <a:lnTo>
                  <a:pt x="1286421" y="394360"/>
                </a:lnTo>
                <a:lnTo>
                  <a:pt x="1262646" y="354876"/>
                </a:lnTo>
                <a:lnTo>
                  <a:pt x="1236230" y="317258"/>
                </a:lnTo>
                <a:lnTo>
                  <a:pt x="1207338" y="281622"/>
                </a:lnTo>
                <a:lnTo>
                  <a:pt x="1176058" y="248094"/>
                </a:lnTo>
                <a:lnTo>
                  <a:pt x="1142542" y="216814"/>
                </a:lnTo>
                <a:lnTo>
                  <a:pt x="1106906" y="187909"/>
                </a:lnTo>
                <a:lnTo>
                  <a:pt x="1069276" y="161505"/>
                </a:lnTo>
                <a:lnTo>
                  <a:pt x="1029792" y="137731"/>
                </a:lnTo>
                <a:lnTo>
                  <a:pt x="988580" y="116713"/>
                </a:lnTo>
                <a:lnTo>
                  <a:pt x="945756" y="98564"/>
                </a:lnTo>
                <a:lnTo>
                  <a:pt x="901458" y="83439"/>
                </a:lnTo>
                <a:lnTo>
                  <a:pt x="855814" y="71450"/>
                </a:lnTo>
                <a:lnTo>
                  <a:pt x="808951" y="62725"/>
                </a:lnTo>
                <a:lnTo>
                  <a:pt x="760996" y="57404"/>
                </a:lnTo>
                <a:lnTo>
                  <a:pt x="712076" y="55600"/>
                </a:lnTo>
                <a:lnTo>
                  <a:pt x="663155" y="57404"/>
                </a:lnTo>
                <a:lnTo>
                  <a:pt x="615188" y="62725"/>
                </a:lnTo>
                <a:lnTo>
                  <a:pt x="568325" y="71450"/>
                </a:lnTo>
                <a:lnTo>
                  <a:pt x="522681" y="83439"/>
                </a:lnTo>
                <a:lnTo>
                  <a:pt x="478383" y="98564"/>
                </a:lnTo>
                <a:lnTo>
                  <a:pt x="435571" y="116713"/>
                </a:lnTo>
                <a:lnTo>
                  <a:pt x="394347" y="137731"/>
                </a:lnTo>
                <a:lnTo>
                  <a:pt x="354863" y="161505"/>
                </a:lnTo>
                <a:lnTo>
                  <a:pt x="317246" y="187909"/>
                </a:lnTo>
                <a:lnTo>
                  <a:pt x="281609" y="216814"/>
                </a:lnTo>
                <a:lnTo>
                  <a:pt x="248081" y="248094"/>
                </a:lnTo>
                <a:lnTo>
                  <a:pt x="216814" y="281609"/>
                </a:lnTo>
                <a:lnTo>
                  <a:pt x="187909" y="317246"/>
                </a:lnTo>
                <a:lnTo>
                  <a:pt x="161505" y="354876"/>
                </a:lnTo>
                <a:lnTo>
                  <a:pt x="137718" y="394360"/>
                </a:lnTo>
                <a:lnTo>
                  <a:pt x="116700" y="435571"/>
                </a:lnTo>
                <a:lnTo>
                  <a:pt x="98564" y="478396"/>
                </a:lnTo>
                <a:lnTo>
                  <a:pt x="83439" y="522693"/>
                </a:lnTo>
                <a:lnTo>
                  <a:pt x="71450" y="568337"/>
                </a:lnTo>
                <a:lnTo>
                  <a:pt x="62725" y="615200"/>
                </a:lnTo>
                <a:lnTo>
                  <a:pt x="57391" y="663155"/>
                </a:lnTo>
                <a:lnTo>
                  <a:pt x="55587" y="712076"/>
                </a:lnTo>
                <a:lnTo>
                  <a:pt x="57391" y="760996"/>
                </a:lnTo>
                <a:lnTo>
                  <a:pt x="62725" y="808951"/>
                </a:lnTo>
                <a:lnTo>
                  <a:pt x="71450" y="855827"/>
                </a:lnTo>
                <a:lnTo>
                  <a:pt x="83439" y="901471"/>
                </a:lnTo>
                <a:lnTo>
                  <a:pt x="98564" y="945769"/>
                </a:lnTo>
                <a:lnTo>
                  <a:pt x="116700" y="988580"/>
                </a:lnTo>
                <a:lnTo>
                  <a:pt x="137718" y="1029804"/>
                </a:lnTo>
                <a:lnTo>
                  <a:pt x="161505" y="1069289"/>
                </a:lnTo>
                <a:lnTo>
                  <a:pt x="187909" y="1106906"/>
                </a:lnTo>
                <a:lnTo>
                  <a:pt x="216814" y="1142542"/>
                </a:lnTo>
                <a:lnTo>
                  <a:pt x="248094" y="1176058"/>
                </a:lnTo>
                <a:lnTo>
                  <a:pt x="281609" y="1207338"/>
                </a:lnTo>
                <a:lnTo>
                  <a:pt x="317246" y="1236243"/>
                </a:lnTo>
                <a:lnTo>
                  <a:pt x="354863" y="1262646"/>
                </a:lnTo>
                <a:lnTo>
                  <a:pt x="394347" y="1286433"/>
                </a:lnTo>
                <a:lnTo>
                  <a:pt x="435571" y="1307452"/>
                </a:lnTo>
                <a:lnTo>
                  <a:pt x="478383" y="1325587"/>
                </a:lnTo>
                <a:lnTo>
                  <a:pt x="522681" y="1340713"/>
                </a:lnTo>
                <a:lnTo>
                  <a:pt x="568325" y="1352702"/>
                </a:lnTo>
                <a:lnTo>
                  <a:pt x="615200" y="1361427"/>
                </a:lnTo>
                <a:lnTo>
                  <a:pt x="663155" y="1366761"/>
                </a:lnTo>
                <a:lnTo>
                  <a:pt x="712076" y="1368564"/>
                </a:lnTo>
                <a:lnTo>
                  <a:pt x="760996" y="1366761"/>
                </a:lnTo>
                <a:lnTo>
                  <a:pt x="808951" y="1361427"/>
                </a:lnTo>
                <a:lnTo>
                  <a:pt x="855814" y="1352702"/>
                </a:lnTo>
                <a:lnTo>
                  <a:pt x="901458" y="1340713"/>
                </a:lnTo>
                <a:lnTo>
                  <a:pt x="945756" y="1325587"/>
                </a:lnTo>
                <a:lnTo>
                  <a:pt x="988580" y="1307452"/>
                </a:lnTo>
                <a:lnTo>
                  <a:pt x="1029792" y="1286433"/>
                </a:lnTo>
                <a:lnTo>
                  <a:pt x="1069276" y="1262646"/>
                </a:lnTo>
                <a:lnTo>
                  <a:pt x="1106906" y="1236243"/>
                </a:lnTo>
                <a:lnTo>
                  <a:pt x="1142542" y="1207338"/>
                </a:lnTo>
                <a:lnTo>
                  <a:pt x="1176058" y="1176058"/>
                </a:lnTo>
                <a:lnTo>
                  <a:pt x="1207325" y="1142542"/>
                </a:lnTo>
                <a:lnTo>
                  <a:pt x="1236230" y="1106906"/>
                </a:lnTo>
                <a:lnTo>
                  <a:pt x="1262634" y="1069276"/>
                </a:lnTo>
                <a:lnTo>
                  <a:pt x="1286421" y="1029792"/>
                </a:lnTo>
                <a:lnTo>
                  <a:pt x="1307439" y="988580"/>
                </a:lnTo>
                <a:lnTo>
                  <a:pt x="1325575" y="945756"/>
                </a:lnTo>
                <a:lnTo>
                  <a:pt x="1340700" y="901471"/>
                </a:lnTo>
                <a:lnTo>
                  <a:pt x="1352689" y="855814"/>
                </a:lnTo>
                <a:lnTo>
                  <a:pt x="1361414" y="808951"/>
                </a:lnTo>
                <a:lnTo>
                  <a:pt x="1366735" y="760996"/>
                </a:lnTo>
                <a:lnTo>
                  <a:pt x="1368539" y="712076"/>
                </a:lnTo>
                <a:close/>
              </a:path>
              <a:path extrusionOk="0" h="1424304" w="1424304">
                <a:moveTo>
                  <a:pt x="1424139" y="712076"/>
                </a:moveTo>
                <a:lnTo>
                  <a:pt x="1422501" y="663397"/>
                </a:lnTo>
                <a:lnTo>
                  <a:pt x="1417624" y="615581"/>
                </a:lnTo>
                <a:lnTo>
                  <a:pt x="1409649" y="568756"/>
                </a:lnTo>
                <a:lnTo>
                  <a:pt x="1405585" y="551840"/>
                </a:lnTo>
                <a:lnTo>
                  <a:pt x="1405585" y="712076"/>
                </a:lnTo>
                <a:lnTo>
                  <a:pt x="1403985" y="759498"/>
                </a:lnTo>
                <a:lnTo>
                  <a:pt x="1399235" y="806056"/>
                </a:lnTo>
                <a:lnTo>
                  <a:pt x="1391462" y="851674"/>
                </a:lnTo>
                <a:lnTo>
                  <a:pt x="1380769" y="896226"/>
                </a:lnTo>
                <a:lnTo>
                  <a:pt x="1367243" y="939622"/>
                </a:lnTo>
                <a:lnTo>
                  <a:pt x="1351000" y="981760"/>
                </a:lnTo>
                <a:lnTo>
                  <a:pt x="1332141" y="1022527"/>
                </a:lnTo>
                <a:lnTo>
                  <a:pt x="1310767" y="1061834"/>
                </a:lnTo>
                <a:lnTo>
                  <a:pt x="1286979" y="1099553"/>
                </a:lnTo>
                <a:lnTo>
                  <a:pt x="1260894" y="1135595"/>
                </a:lnTo>
                <a:lnTo>
                  <a:pt x="1232611" y="1169860"/>
                </a:lnTo>
                <a:lnTo>
                  <a:pt x="1202220" y="1202232"/>
                </a:lnTo>
                <a:lnTo>
                  <a:pt x="1169847" y="1232611"/>
                </a:lnTo>
                <a:lnTo>
                  <a:pt x="1135595" y="1260894"/>
                </a:lnTo>
                <a:lnTo>
                  <a:pt x="1099553" y="1286979"/>
                </a:lnTo>
                <a:lnTo>
                  <a:pt x="1061821" y="1310767"/>
                </a:lnTo>
                <a:lnTo>
                  <a:pt x="1022527" y="1332141"/>
                </a:lnTo>
                <a:lnTo>
                  <a:pt x="981760" y="1351000"/>
                </a:lnTo>
                <a:lnTo>
                  <a:pt x="939622" y="1367243"/>
                </a:lnTo>
                <a:lnTo>
                  <a:pt x="896213" y="1380769"/>
                </a:lnTo>
                <a:lnTo>
                  <a:pt x="851662" y="1391462"/>
                </a:lnTo>
                <a:lnTo>
                  <a:pt x="806043" y="1399235"/>
                </a:lnTo>
                <a:lnTo>
                  <a:pt x="759485" y="1403985"/>
                </a:lnTo>
                <a:lnTo>
                  <a:pt x="712076" y="1405585"/>
                </a:lnTo>
                <a:lnTo>
                  <a:pt x="664667" y="1403985"/>
                </a:lnTo>
                <a:lnTo>
                  <a:pt x="618096" y="1399235"/>
                </a:lnTo>
                <a:lnTo>
                  <a:pt x="572490" y="1391462"/>
                </a:lnTo>
                <a:lnTo>
                  <a:pt x="527926" y="1380769"/>
                </a:lnTo>
                <a:lnTo>
                  <a:pt x="484530" y="1367243"/>
                </a:lnTo>
                <a:lnTo>
                  <a:pt x="442391" y="1351000"/>
                </a:lnTo>
                <a:lnTo>
                  <a:pt x="401624" y="1332141"/>
                </a:lnTo>
                <a:lnTo>
                  <a:pt x="362318" y="1310767"/>
                </a:lnTo>
                <a:lnTo>
                  <a:pt x="324599" y="1286979"/>
                </a:lnTo>
                <a:lnTo>
                  <a:pt x="288556" y="1260894"/>
                </a:lnTo>
                <a:lnTo>
                  <a:pt x="254292" y="1232611"/>
                </a:lnTo>
                <a:lnTo>
                  <a:pt x="221919" y="1202232"/>
                </a:lnTo>
                <a:lnTo>
                  <a:pt x="191541" y="1169860"/>
                </a:lnTo>
                <a:lnTo>
                  <a:pt x="163258" y="1135595"/>
                </a:lnTo>
                <a:lnTo>
                  <a:pt x="137172" y="1099553"/>
                </a:lnTo>
                <a:lnTo>
                  <a:pt x="113398" y="1061834"/>
                </a:lnTo>
                <a:lnTo>
                  <a:pt x="92024" y="1022527"/>
                </a:lnTo>
                <a:lnTo>
                  <a:pt x="73164" y="981760"/>
                </a:lnTo>
                <a:lnTo>
                  <a:pt x="56908" y="939622"/>
                </a:lnTo>
                <a:lnTo>
                  <a:pt x="43383" y="896226"/>
                </a:lnTo>
                <a:lnTo>
                  <a:pt x="32689" y="851674"/>
                </a:lnTo>
                <a:lnTo>
                  <a:pt x="24917" y="806056"/>
                </a:lnTo>
                <a:lnTo>
                  <a:pt x="20180" y="759498"/>
                </a:lnTo>
                <a:lnTo>
                  <a:pt x="18580" y="712076"/>
                </a:lnTo>
                <a:lnTo>
                  <a:pt x="20180" y="664679"/>
                </a:lnTo>
                <a:lnTo>
                  <a:pt x="24917" y="618109"/>
                </a:lnTo>
                <a:lnTo>
                  <a:pt x="32689" y="572490"/>
                </a:lnTo>
                <a:lnTo>
                  <a:pt x="43383" y="527939"/>
                </a:lnTo>
                <a:lnTo>
                  <a:pt x="56908" y="484530"/>
                </a:lnTo>
                <a:lnTo>
                  <a:pt x="73164" y="442404"/>
                </a:lnTo>
                <a:lnTo>
                  <a:pt x="92024" y="401624"/>
                </a:lnTo>
                <a:lnTo>
                  <a:pt x="113398" y="362331"/>
                </a:lnTo>
                <a:lnTo>
                  <a:pt x="137172" y="324612"/>
                </a:lnTo>
                <a:lnTo>
                  <a:pt x="163258" y="288569"/>
                </a:lnTo>
                <a:lnTo>
                  <a:pt x="191541" y="254304"/>
                </a:lnTo>
                <a:lnTo>
                  <a:pt x="221919" y="221932"/>
                </a:lnTo>
                <a:lnTo>
                  <a:pt x="254292" y="191554"/>
                </a:lnTo>
                <a:lnTo>
                  <a:pt x="288556" y="163271"/>
                </a:lnTo>
                <a:lnTo>
                  <a:pt x="324599" y="137185"/>
                </a:lnTo>
                <a:lnTo>
                  <a:pt x="362318" y="113398"/>
                </a:lnTo>
                <a:lnTo>
                  <a:pt x="401624" y="92024"/>
                </a:lnTo>
                <a:lnTo>
                  <a:pt x="442391" y="73164"/>
                </a:lnTo>
                <a:lnTo>
                  <a:pt x="484530" y="56921"/>
                </a:lnTo>
                <a:lnTo>
                  <a:pt x="527926" y="43395"/>
                </a:lnTo>
                <a:lnTo>
                  <a:pt x="572490" y="32689"/>
                </a:lnTo>
                <a:lnTo>
                  <a:pt x="618096" y="24917"/>
                </a:lnTo>
                <a:lnTo>
                  <a:pt x="664667" y="20180"/>
                </a:lnTo>
                <a:lnTo>
                  <a:pt x="712076" y="18580"/>
                </a:lnTo>
                <a:lnTo>
                  <a:pt x="759485" y="20180"/>
                </a:lnTo>
                <a:lnTo>
                  <a:pt x="806043" y="24917"/>
                </a:lnTo>
                <a:lnTo>
                  <a:pt x="851662" y="32689"/>
                </a:lnTo>
                <a:lnTo>
                  <a:pt x="896213" y="43395"/>
                </a:lnTo>
                <a:lnTo>
                  <a:pt x="939622" y="56921"/>
                </a:lnTo>
                <a:lnTo>
                  <a:pt x="981760" y="73164"/>
                </a:lnTo>
                <a:lnTo>
                  <a:pt x="1022527" y="92024"/>
                </a:lnTo>
                <a:lnTo>
                  <a:pt x="1061821" y="113398"/>
                </a:lnTo>
                <a:lnTo>
                  <a:pt x="1099553" y="137185"/>
                </a:lnTo>
                <a:lnTo>
                  <a:pt x="1135595" y="163271"/>
                </a:lnTo>
                <a:lnTo>
                  <a:pt x="1169847" y="191554"/>
                </a:lnTo>
                <a:lnTo>
                  <a:pt x="1202220" y="221932"/>
                </a:lnTo>
                <a:lnTo>
                  <a:pt x="1232611" y="254304"/>
                </a:lnTo>
                <a:lnTo>
                  <a:pt x="1260894" y="288569"/>
                </a:lnTo>
                <a:lnTo>
                  <a:pt x="1286979" y="324612"/>
                </a:lnTo>
                <a:lnTo>
                  <a:pt x="1310754" y="362331"/>
                </a:lnTo>
                <a:lnTo>
                  <a:pt x="1332128" y="401624"/>
                </a:lnTo>
                <a:lnTo>
                  <a:pt x="1351000" y="442404"/>
                </a:lnTo>
                <a:lnTo>
                  <a:pt x="1367243" y="484530"/>
                </a:lnTo>
                <a:lnTo>
                  <a:pt x="1380769" y="527939"/>
                </a:lnTo>
                <a:lnTo>
                  <a:pt x="1391462" y="572490"/>
                </a:lnTo>
                <a:lnTo>
                  <a:pt x="1399235" y="618109"/>
                </a:lnTo>
                <a:lnTo>
                  <a:pt x="1403985" y="664679"/>
                </a:lnTo>
                <a:lnTo>
                  <a:pt x="1405585" y="712076"/>
                </a:lnTo>
                <a:lnTo>
                  <a:pt x="1405585" y="551840"/>
                </a:lnTo>
                <a:lnTo>
                  <a:pt x="1384769" y="478434"/>
                </a:lnTo>
                <a:lnTo>
                  <a:pt x="1368094" y="435178"/>
                </a:lnTo>
                <a:lnTo>
                  <a:pt x="1348727" y="393319"/>
                </a:lnTo>
                <a:lnTo>
                  <a:pt x="1326781" y="352958"/>
                </a:lnTo>
                <a:lnTo>
                  <a:pt x="1302359" y="314236"/>
                </a:lnTo>
                <a:lnTo>
                  <a:pt x="1275575" y="277228"/>
                </a:lnTo>
                <a:lnTo>
                  <a:pt x="1246543" y="242049"/>
                </a:lnTo>
                <a:lnTo>
                  <a:pt x="1215339" y="208800"/>
                </a:lnTo>
                <a:lnTo>
                  <a:pt x="1182103" y="177609"/>
                </a:lnTo>
                <a:lnTo>
                  <a:pt x="1146924" y="148564"/>
                </a:lnTo>
                <a:lnTo>
                  <a:pt x="1109916" y="121780"/>
                </a:lnTo>
                <a:lnTo>
                  <a:pt x="1071181" y="97358"/>
                </a:lnTo>
                <a:lnTo>
                  <a:pt x="1030833" y="75412"/>
                </a:lnTo>
                <a:lnTo>
                  <a:pt x="988974" y="56045"/>
                </a:lnTo>
                <a:lnTo>
                  <a:pt x="945705" y="39370"/>
                </a:lnTo>
                <a:lnTo>
                  <a:pt x="901153" y="25488"/>
                </a:lnTo>
                <a:lnTo>
                  <a:pt x="872401" y="18580"/>
                </a:lnTo>
                <a:lnTo>
                  <a:pt x="855395" y="14490"/>
                </a:lnTo>
                <a:lnTo>
                  <a:pt x="808558" y="6515"/>
                </a:lnTo>
                <a:lnTo>
                  <a:pt x="760755" y="1651"/>
                </a:lnTo>
                <a:lnTo>
                  <a:pt x="712076" y="0"/>
                </a:lnTo>
                <a:lnTo>
                  <a:pt x="663397" y="1651"/>
                </a:lnTo>
                <a:lnTo>
                  <a:pt x="615581" y="6515"/>
                </a:lnTo>
                <a:lnTo>
                  <a:pt x="568744" y="14490"/>
                </a:lnTo>
                <a:lnTo>
                  <a:pt x="522998" y="25488"/>
                </a:lnTo>
                <a:lnTo>
                  <a:pt x="478434" y="39370"/>
                </a:lnTo>
                <a:lnTo>
                  <a:pt x="435178" y="56045"/>
                </a:lnTo>
                <a:lnTo>
                  <a:pt x="393306" y="75412"/>
                </a:lnTo>
                <a:lnTo>
                  <a:pt x="352958" y="97358"/>
                </a:lnTo>
                <a:lnTo>
                  <a:pt x="314223" y="121780"/>
                </a:lnTo>
                <a:lnTo>
                  <a:pt x="277215" y="148564"/>
                </a:lnTo>
                <a:lnTo>
                  <a:pt x="242036" y="177609"/>
                </a:lnTo>
                <a:lnTo>
                  <a:pt x="208800" y="208800"/>
                </a:lnTo>
                <a:lnTo>
                  <a:pt x="177609" y="242049"/>
                </a:lnTo>
                <a:lnTo>
                  <a:pt x="148564" y="277228"/>
                </a:lnTo>
                <a:lnTo>
                  <a:pt x="121780" y="314236"/>
                </a:lnTo>
                <a:lnTo>
                  <a:pt x="97370" y="352958"/>
                </a:lnTo>
                <a:lnTo>
                  <a:pt x="75425" y="393319"/>
                </a:lnTo>
                <a:lnTo>
                  <a:pt x="56057" y="435178"/>
                </a:lnTo>
                <a:lnTo>
                  <a:pt x="39370" y="478434"/>
                </a:lnTo>
                <a:lnTo>
                  <a:pt x="25488" y="522998"/>
                </a:lnTo>
                <a:lnTo>
                  <a:pt x="14503" y="568756"/>
                </a:lnTo>
                <a:lnTo>
                  <a:pt x="6515" y="615581"/>
                </a:lnTo>
                <a:lnTo>
                  <a:pt x="1651" y="663397"/>
                </a:lnTo>
                <a:lnTo>
                  <a:pt x="1612" y="664679"/>
                </a:lnTo>
                <a:lnTo>
                  <a:pt x="0" y="712076"/>
                </a:lnTo>
                <a:lnTo>
                  <a:pt x="1651" y="760755"/>
                </a:lnTo>
                <a:lnTo>
                  <a:pt x="6515" y="808570"/>
                </a:lnTo>
                <a:lnTo>
                  <a:pt x="14503" y="855408"/>
                </a:lnTo>
                <a:lnTo>
                  <a:pt x="25488" y="901153"/>
                </a:lnTo>
                <a:lnTo>
                  <a:pt x="39370" y="945718"/>
                </a:lnTo>
                <a:lnTo>
                  <a:pt x="56057" y="988987"/>
                </a:lnTo>
                <a:lnTo>
                  <a:pt x="75425" y="1030846"/>
                </a:lnTo>
                <a:lnTo>
                  <a:pt x="97370" y="1071194"/>
                </a:lnTo>
                <a:lnTo>
                  <a:pt x="121780" y="1109929"/>
                </a:lnTo>
                <a:lnTo>
                  <a:pt x="148564" y="1146937"/>
                </a:lnTo>
                <a:lnTo>
                  <a:pt x="177609" y="1182103"/>
                </a:lnTo>
                <a:lnTo>
                  <a:pt x="208800" y="1215351"/>
                </a:lnTo>
                <a:lnTo>
                  <a:pt x="242036" y="1246543"/>
                </a:lnTo>
                <a:lnTo>
                  <a:pt x="277215" y="1275588"/>
                </a:lnTo>
                <a:lnTo>
                  <a:pt x="314223" y="1302372"/>
                </a:lnTo>
                <a:lnTo>
                  <a:pt x="352958" y="1326781"/>
                </a:lnTo>
                <a:lnTo>
                  <a:pt x="393306" y="1348727"/>
                </a:lnTo>
                <a:lnTo>
                  <a:pt x="435178" y="1368094"/>
                </a:lnTo>
                <a:lnTo>
                  <a:pt x="478434" y="1384769"/>
                </a:lnTo>
                <a:lnTo>
                  <a:pt x="522998" y="1398663"/>
                </a:lnTo>
                <a:lnTo>
                  <a:pt x="568744" y="1409649"/>
                </a:lnTo>
                <a:lnTo>
                  <a:pt x="615581" y="1417624"/>
                </a:lnTo>
                <a:lnTo>
                  <a:pt x="663397" y="1422488"/>
                </a:lnTo>
                <a:lnTo>
                  <a:pt x="712076" y="1424139"/>
                </a:lnTo>
                <a:lnTo>
                  <a:pt x="760755" y="1422488"/>
                </a:lnTo>
                <a:lnTo>
                  <a:pt x="808558" y="1417624"/>
                </a:lnTo>
                <a:lnTo>
                  <a:pt x="855395" y="1409649"/>
                </a:lnTo>
                <a:lnTo>
                  <a:pt x="901153" y="1398663"/>
                </a:lnTo>
                <a:lnTo>
                  <a:pt x="945705" y="1384769"/>
                </a:lnTo>
                <a:lnTo>
                  <a:pt x="988974" y="1368094"/>
                </a:lnTo>
                <a:lnTo>
                  <a:pt x="1030833" y="1348727"/>
                </a:lnTo>
                <a:lnTo>
                  <a:pt x="1071181" y="1326781"/>
                </a:lnTo>
                <a:lnTo>
                  <a:pt x="1109916" y="1302372"/>
                </a:lnTo>
                <a:lnTo>
                  <a:pt x="1146924" y="1275588"/>
                </a:lnTo>
                <a:lnTo>
                  <a:pt x="1182103" y="1246543"/>
                </a:lnTo>
                <a:lnTo>
                  <a:pt x="1215339" y="1215351"/>
                </a:lnTo>
                <a:lnTo>
                  <a:pt x="1246543" y="1182103"/>
                </a:lnTo>
                <a:lnTo>
                  <a:pt x="1275575" y="1146937"/>
                </a:lnTo>
                <a:lnTo>
                  <a:pt x="1302359" y="1109929"/>
                </a:lnTo>
                <a:lnTo>
                  <a:pt x="1326781" y="1071194"/>
                </a:lnTo>
                <a:lnTo>
                  <a:pt x="1348727" y="1030846"/>
                </a:lnTo>
                <a:lnTo>
                  <a:pt x="1368094" y="988987"/>
                </a:lnTo>
                <a:lnTo>
                  <a:pt x="1384769" y="945718"/>
                </a:lnTo>
                <a:lnTo>
                  <a:pt x="1398663" y="901153"/>
                </a:lnTo>
                <a:lnTo>
                  <a:pt x="1409649" y="855408"/>
                </a:lnTo>
                <a:lnTo>
                  <a:pt x="1417624" y="808570"/>
                </a:lnTo>
                <a:lnTo>
                  <a:pt x="1422501" y="760755"/>
                </a:lnTo>
                <a:lnTo>
                  <a:pt x="1422539" y="759498"/>
                </a:lnTo>
                <a:lnTo>
                  <a:pt x="1424139" y="712076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42" name="Google Shape;242;p23"/>
          <p:cNvSpPr txBox="1"/>
          <p:nvPr/>
        </p:nvSpPr>
        <p:spPr>
          <a:xfrm>
            <a:off x="4743678" y="1931025"/>
            <a:ext cx="540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02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4572000" y="2598450"/>
            <a:ext cx="712152" cy="687227"/>
          </a:xfrm>
          <a:custGeom>
            <a:rect b="b" l="l" r="r" t="t"/>
            <a:pathLst>
              <a:path extrusionOk="0" h="1424304" w="1424304">
                <a:moveTo>
                  <a:pt x="1368539" y="712076"/>
                </a:moveTo>
                <a:lnTo>
                  <a:pt x="1366735" y="663155"/>
                </a:lnTo>
                <a:lnTo>
                  <a:pt x="1361414" y="615200"/>
                </a:lnTo>
                <a:lnTo>
                  <a:pt x="1352689" y="568337"/>
                </a:lnTo>
                <a:lnTo>
                  <a:pt x="1340700" y="522693"/>
                </a:lnTo>
                <a:lnTo>
                  <a:pt x="1325575" y="478396"/>
                </a:lnTo>
                <a:lnTo>
                  <a:pt x="1307439" y="435571"/>
                </a:lnTo>
                <a:lnTo>
                  <a:pt x="1286421" y="394360"/>
                </a:lnTo>
                <a:lnTo>
                  <a:pt x="1262646" y="354876"/>
                </a:lnTo>
                <a:lnTo>
                  <a:pt x="1236230" y="317258"/>
                </a:lnTo>
                <a:lnTo>
                  <a:pt x="1207338" y="281622"/>
                </a:lnTo>
                <a:lnTo>
                  <a:pt x="1176058" y="248094"/>
                </a:lnTo>
                <a:lnTo>
                  <a:pt x="1142542" y="216827"/>
                </a:lnTo>
                <a:lnTo>
                  <a:pt x="1106906" y="187921"/>
                </a:lnTo>
                <a:lnTo>
                  <a:pt x="1069276" y="161505"/>
                </a:lnTo>
                <a:lnTo>
                  <a:pt x="1029792" y="137731"/>
                </a:lnTo>
                <a:lnTo>
                  <a:pt x="988580" y="116713"/>
                </a:lnTo>
                <a:lnTo>
                  <a:pt x="945756" y="98564"/>
                </a:lnTo>
                <a:lnTo>
                  <a:pt x="901458" y="83439"/>
                </a:lnTo>
                <a:lnTo>
                  <a:pt x="855814" y="71450"/>
                </a:lnTo>
                <a:lnTo>
                  <a:pt x="808951" y="62725"/>
                </a:lnTo>
                <a:lnTo>
                  <a:pt x="760996" y="57404"/>
                </a:lnTo>
                <a:lnTo>
                  <a:pt x="712076" y="55600"/>
                </a:lnTo>
                <a:lnTo>
                  <a:pt x="663155" y="57404"/>
                </a:lnTo>
                <a:lnTo>
                  <a:pt x="615188" y="62725"/>
                </a:lnTo>
                <a:lnTo>
                  <a:pt x="568325" y="71450"/>
                </a:lnTo>
                <a:lnTo>
                  <a:pt x="522681" y="83439"/>
                </a:lnTo>
                <a:lnTo>
                  <a:pt x="478383" y="98564"/>
                </a:lnTo>
                <a:lnTo>
                  <a:pt x="435571" y="116713"/>
                </a:lnTo>
                <a:lnTo>
                  <a:pt x="394347" y="137731"/>
                </a:lnTo>
                <a:lnTo>
                  <a:pt x="354863" y="161505"/>
                </a:lnTo>
                <a:lnTo>
                  <a:pt x="317246" y="187909"/>
                </a:lnTo>
                <a:lnTo>
                  <a:pt x="281609" y="216814"/>
                </a:lnTo>
                <a:lnTo>
                  <a:pt x="248081" y="248094"/>
                </a:lnTo>
                <a:lnTo>
                  <a:pt x="216814" y="281622"/>
                </a:lnTo>
                <a:lnTo>
                  <a:pt x="187909" y="317258"/>
                </a:lnTo>
                <a:lnTo>
                  <a:pt x="161505" y="354876"/>
                </a:lnTo>
                <a:lnTo>
                  <a:pt x="137718" y="394360"/>
                </a:lnTo>
                <a:lnTo>
                  <a:pt x="116700" y="435571"/>
                </a:lnTo>
                <a:lnTo>
                  <a:pt x="98564" y="478396"/>
                </a:lnTo>
                <a:lnTo>
                  <a:pt x="83439" y="522693"/>
                </a:lnTo>
                <a:lnTo>
                  <a:pt x="71450" y="568337"/>
                </a:lnTo>
                <a:lnTo>
                  <a:pt x="62725" y="615200"/>
                </a:lnTo>
                <a:lnTo>
                  <a:pt x="57391" y="663155"/>
                </a:lnTo>
                <a:lnTo>
                  <a:pt x="55587" y="712076"/>
                </a:lnTo>
                <a:lnTo>
                  <a:pt x="57391" y="760996"/>
                </a:lnTo>
                <a:lnTo>
                  <a:pt x="62725" y="808951"/>
                </a:lnTo>
                <a:lnTo>
                  <a:pt x="71450" y="855827"/>
                </a:lnTo>
                <a:lnTo>
                  <a:pt x="83439" y="901471"/>
                </a:lnTo>
                <a:lnTo>
                  <a:pt x="98564" y="945769"/>
                </a:lnTo>
                <a:lnTo>
                  <a:pt x="116700" y="988580"/>
                </a:lnTo>
                <a:lnTo>
                  <a:pt x="137718" y="1029804"/>
                </a:lnTo>
                <a:lnTo>
                  <a:pt x="161505" y="1069289"/>
                </a:lnTo>
                <a:lnTo>
                  <a:pt x="187909" y="1106906"/>
                </a:lnTo>
                <a:lnTo>
                  <a:pt x="216814" y="1142542"/>
                </a:lnTo>
                <a:lnTo>
                  <a:pt x="248094" y="1176070"/>
                </a:lnTo>
                <a:lnTo>
                  <a:pt x="281609" y="1207338"/>
                </a:lnTo>
                <a:lnTo>
                  <a:pt x="317246" y="1236243"/>
                </a:lnTo>
                <a:lnTo>
                  <a:pt x="354863" y="1262646"/>
                </a:lnTo>
                <a:lnTo>
                  <a:pt x="394347" y="1286433"/>
                </a:lnTo>
                <a:lnTo>
                  <a:pt x="435571" y="1307452"/>
                </a:lnTo>
                <a:lnTo>
                  <a:pt x="478383" y="1325587"/>
                </a:lnTo>
                <a:lnTo>
                  <a:pt x="522681" y="1340726"/>
                </a:lnTo>
                <a:lnTo>
                  <a:pt x="568325" y="1352715"/>
                </a:lnTo>
                <a:lnTo>
                  <a:pt x="615200" y="1361427"/>
                </a:lnTo>
                <a:lnTo>
                  <a:pt x="663155" y="1366761"/>
                </a:lnTo>
                <a:lnTo>
                  <a:pt x="712076" y="1368564"/>
                </a:lnTo>
                <a:lnTo>
                  <a:pt x="760996" y="1366761"/>
                </a:lnTo>
                <a:lnTo>
                  <a:pt x="808951" y="1361427"/>
                </a:lnTo>
                <a:lnTo>
                  <a:pt x="855814" y="1352715"/>
                </a:lnTo>
                <a:lnTo>
                  <a:pt x="901458" y="1340726"/>
                </a:lnTo>
                <a:lnTo>
                  <a:pt x="945756" y="1325587"/>
                </a:lnTo>
                <a:lnTo>
                  <a:pt x="988580" y="1307452"/>
                </a:lnTo>
                <a:lnTo>
                  <a:pt x="1029792" y="1286433"/>
                </a:lnTo>
                <a:lnTo>
                  <a:pt x="1069276" y="1262646"/>
                </a:lnTo>
                <a:lnTo>
                  <a:pt x="1106906" y="1236243"/>
                </a:lnTo>
                <a:lnTo>
                  <a:pt x="1142542" y="1207338"/>
                </a:lnTo>
                <a:lnTo>
                  <a:pt x="1176058" y="1176058"/>
                </a:lnTo>
                <a:lnTo>
                  <a:pt x="1207325" y="1142542"/>
                </a:lnTo>
                <a:lnTo>
                  <a:pt x="1236230" y="1106906"/>
                </a:lnTo>
                <a:lnTo>
                  <a:pt x="1262634" y="1069289"/>
                </a:lnTo>
                <a:lnTo>
                  <a:pt x="1286421" y="1029804"/>
                </a:lnTo>
                <a:lnTo>
                  <a:pt x="1307439" y="988580"/>
                </a:lnTo>
                <a:lnTo>
                  <a:pt x="1325575" y="945769"/>
                </a:lnTo>
                <a:lnTo>
                  <a:pt x="1340700" y="901471"/>
                </a:lnTo>
                <a:lnTo>
                  <a:pt x="1352689" y="855827"/>
                </a:lnTo>
                <a:lnTo>
                  <a:pt x="1361414" y="808951"/>
                </a:lnTo>
                <a:lnTo>
                  <a:pt x="1366735" y="760996"/>
                </a:lnTo>
                <a:lnTo>
                  <a:pt x="1368539" y="712076"/>
                </a:lnTo>
                <a:close/>
              </a:path>
              <a:path extrusionOk="0" h="1424304" w="1424304">
                <a:moveTo>
                  <a:pt x="1424139" y="712076"/>
                </a:moveTo>
                <a:lnTo>
                  <a:pt x="1422501" y="663397"/>
                </a:lnTo>
                <a:lnTo>
                  <a:pt x="1417624" y="615594"/>
                </a:lnTo>
                <a:lnTo>
                  <a:pt x="1409649" y="568756"/>
                </a:lnTo>
                <a:lnTo>
                  <a:pt x="1405585" y="551840"/>
                </a:lnTo>
                <a:lnTo>
                  <a:pt x="1405585" y="712076"/>
                </a:lnTo>
                <a:lnTo>
                  <a:pt x="1403985" y="759498"/>
                </a:lnTo>
                <a:lnTo>
                  <a:pt x="1399235" y="806056"/>
                </a:lnTo>
                <a:lnTo>
                  <a:pt x="1391462" y="851674"/>
                </a:lnTo>
                <a:lnTo>
                  <a:pt x="1380769" y="896226"/>
                </a:lnTo>
                <a:lnTo>
                  <a:pt x="1367243" y="939634"/>
                </a:lnTo>
                <a:lnTo>
                  <a:pt x="1351000" y="981760"/>
                </a:lnTo>
                <a:lnTo>
                  <a:pt x="1332141" y="1022540"/>
                </a:lnTo>
                <a:lnTo>
                  <a:pt x="1310767" y="1061834"/>
                </a:lnTo>
                <a:lnTo>
                  <a:pt x="1286979" y="1099553"/>
                </a:lnTo>
                <a:lnTo>
                  <a:pt x="1260894" y="1135595"/>
                </a:lnTo>
                <a:lnTo>
                  <a:pt x="1232611" y="1169860"/>
                </a:lnTo>
                <a:lnTo>
                  <a:pt x="1202220" y="1202232"/>
                </a:lnTo>
                <a:lnTo>
                  <a:pt x="1169847" y="1232611"/>
                </a:lnTo>
                <a:lnTo>
                  <a:pt x="1135595" y="1260894"/>
                </a:lnTo>
                <a:lnTo>
                  <a:pt x="1099553" y="1286979"/>
                </a:lnTo>
                <a:lnTo>
                  <a:pt x="1061821" y="1310767"/>
                </a:lnTo>
                <a:lnTo>
                  <a:pt x="1022527" y="1332141"/>
                </a:lnTo>
                <a:lnTo>
                  <a:pt x="981760" y="1351000"/>
                </a:lnTo>
                <a:lnTo>
                  <a:pt x="939622" y="1367243"/>
                </a:lnTo>
                <a:lnTo>
                  <a:pt x="896213" y="1380769"/>
                </a:lnTo>
                <a:lnTo>
                  <a:pt x="851662" y="1391462"/>
                </a:lnTo>
                <a:lnTo>
                  <a:pt x="806043" y="1399235"/>
                </a:lnTo>
                <a:lnTo>
                  <a:pt x="759485" y="1403985"/>
                </a:lnTo>
                <a:lnTo>
                  <a:pt x="712076" y="1405585"/>
                </a:lnTo>
                <a:lnTo>
                  <a:pt x="664667" y="1403985"/>
                </a:lnTo>
                <a:lnTo>
                  <a:pt x="618096" y="1399235"/>
                </a:lnTo>
                <a:lnTo>
                  <a:pt x="572490" y="1391462"/>
                </a:lnTo>
                <a:lnTo>
                  <a:pt x="527926" y="1380769"/>
                </a:lnTo>
                <a:lnTo>
                  <a:pt x="484530" y="1367243"/>
                </a:lnTo>
                <a:lnTo>
                  <a:pt x="442391" y="1351000"/>
                </a:lnTo>
                <a:lnTo>
                  <a:pt x="401624" y="1332141"/>
                </a:lnTo>
                <a:lnTo>
                  <a:pt x="362318" y="1310767"/>
                </a:lnTo>
                <a:lnTo>
                  <a:pt x="324599" y="1286979"/>
                </a:lnTo>
                <a:lnTo>
                  <a:pt x="288556" y="1260894"/>
                </a:lnTo>
                <a:lnTo>
                  <a:pt x="254292" y="1232611"/>
                </a:lnTo>
                <a:lnTo>
                  <a:pt x="221919" y="1202232"/>
                </a:lnTo>
                <a:lnTo>
                  <a:pt x="191541" y="1169860"/>
                </a:lnTo>
                <a:lnTo>
                  <a:pt x="163258" y="1135595"/>
                </a:lnTo>
                <a:lnTo>
                  <a:pt x="137172" y="1099553"/>
                </a:lnTo>
                <a:lnTo>
                  <a:pt x="113398" y="1061834"/>
                </a:lnTo>
                <a:lnTo>
                  <a:pt x="92024" y="1022540"/>
                </a:lnTo>
                <a:lnTo>
                  <a:pt x="73164" y="981760"/>
                </a:lnTo>
                <a:lnTo>
                  <a:pt x="56908" y="939634"/>
                </a:lnTo>
                <a:lnTo>
                  <a:pt x="43383" y="896226"/>
                </a:lnTo>
                <a:lnTo>
                  <a:pt x="32689" y="851674"/>
                </a:lnTo>
                <a:lnTo>
                  <a:pt x="24917" y="806056"/>
                </a:lnTo>
                <a:lnTo>
                  <a:pt x="20180" y="759498"/>
                </a:lnTo>
                <a:lnTo>
                  <a:pt x="18580" y="712076"/>
                </a:lnTo>
                <a:lnTo>
                  <a:pt x="20180" y="664679"/>
                </a:lnTo>
                <a:lnTo>
                  <a:pt x="24917" y="618109"/>
                </a:lnTo>
                <a:lnTo>
                  <a:pt x="32689" y="572490"/>
                </a:lnTo>
                <a:lnTo>
                  <a:pt x="43383" y="527939"/>
                </a:lnTo>
                <a:lnTo>
                  <a:pt x="56908" y="484543"/>
                </a:lnTo>
                <a:lnTo>
                  <a:pt x="73164" y="442404"/>
                </a:lnTo>
                <a:lnTo>
                  <a:pt x="92024" y="401637"/>
                </a:lnTo>
                <a:lnTo>
                  <a:pt x="113398" y="362331"/>
                </a:lnTo>
                <a:lnTo>
                  <a:pt x="137172" y="324612"/>
                </a:lnTo>
                <a:lnTo>
                  <a:pt x="163258" y="288569"/>
                </a:lnTo>
                <a:lnTo>
                  <a:pt x="191541" y="254304"/>
                </a:lnTo>
                <a:lnTo>
                  <a:pt x="221919" y="221932"/>
                </a:lnTo>
                <a:lnTo>
                  <a:pt x="254292" y="191554"/>
                </a:lnTo>
                <a:lnTo>
                  <a:pt x="288556" y="163271"/>
                </a:lnTo>
                <a:lnTo>
                  <a:pt x="324599" y="137185"/>
                </a:lnTo>
                <a:lnTo>
                  <a:pt x="362318" y="113398"/>
                </a:lnTo>
                <a:lnTo>
                  <a:pt x="401624" y="92024"/>
                </a:lnTo>
                <a:lnTo>
                  <a:pt x="442391" y="73164"/>
                </a:lnTo>
                <a:lnTo>
                  <a:pt x="484530" y="56921"/>
                </a:lnTo>
                <a:lnTo>
                  <a:pt x="527926" y="43395"/>
                </a:lnTo>
                <a:lnTo>
                  <a:pt x="572490" y="32689"/>
                </a:lnTo>
                <a:lnTo>
                  <a:pt x="618096" y="24917"/>
                </a:lnTo>
                <a:lnTo>
                  <a:pt x="664667" y="20180"/>
                </a:lnTo>
                <a:lnTo>
                  <a:pt x="712076" y="18580"/>
                </a:lnTo>
                <a:lnTo>
                  <a:pt x="759485" y="20180"/>
                </a:lnTo>
                <a:lnTo>
                  <a:pt x="806043" y="24917"/>
                </a:lnTo>
                <a:lnTo>
                  <a:pt x="851662" y="32689"/>
                </a:lnTo>
                <a:lnTo>
                  <a:pt x="896213" y="43395"/>
                </a:lnTo>
                <a:lnTo>
                  <a:pt x="939622" y="56921"/>
                </a:lnTo>
                <a:lnTo>
                  <a:pt x="981760" y="73164"/>
                </a:lnTo>
                <a:lnTo>
                  <a:pt x="1022527" y="92024"/>
                </a:lnTo>
                <a:lnTo>
                  <a:pt x="1061821" y="113398"/>
                </a:lnTo>
                <a:lnTo>
                  <a:pt x="1099553" y="137185"/>
                </a:lnTo>
                <a:lnTo>
                  <a:pt x="1135595" y="163271"/>
                </a:lnTo>
                <a:lnTo>
                  <a:pt x="1169847" y="191554"/>
                </a:lnTo>
                <a:lnTo>
                  <a:pt x="1202220" y="221932"/>
                </a:lnTo>
                <a:lnTo>
                  <a:pt x="1232611" y="254304"/>
                </a:lnTo>
                <a:lnTo>
                  <a:pt x="1260894" y="288569"/>
                </a:lnTo>
                <a:lnTo>
                  <a:pt x="1286979" y="324612"/>
                </a:lnTo>
                <a:lnTo>
                  <a:pt x="1310754" y="362331"/>
                </a:lnTo>
                <a:lnTo>
                  <a:pt x="1332128" y="401637"/>
                </a:lnTo>
                <a:lnTo>
                  <a:pt x="1351000" y="442404"/>
                </a:lnTo>
                <a:lnTo>
                  <a:pt x="1367243" y="484543"/>
                </a:lnTo>
                <a:lnTo>
                  <a:pt x="1380769" y="527939"/>
                </a:lnTo>
                <a:lnTo>
                  <a:pt x="1391462" y="572490"/>
                </a:lnTo>
                <a:lnTo>
                  <a:pt x="1399235" y="618109"/>
                </a:lnTo>
                <a:lnTo>
                  <a:pt x="1403985" y="664679"/>
                </a:lnTo>
                <a:lnTo>
                  <a:pt x="1405585" y="712076"/>
                </a:lnTo>
                <a:lnTo>
                  <a:pt x="1405585" y="551840"/>
                </a:lnTo>
                <a:lnTo>
                  <a:pt x="1384769" y="478447"/>
                </a:lnTo>
                <a:lnTo>
                  <a:pt x="1368094" y="435178"/>
                </a:lnTo>
                <a:lnTo>
                  <a:pt x="1348727" y="393319"/>
                </a:lnTo>
                <a:lnTo>
                  <a:pt x="1326781" y="352971"/>
                </a:lnTo>
                <a:lnTo>
                  <a:pt x="1302359" y="314236"/>
                </a:lnTo>
                <a:lnTo>
                  <a:pt x="1275575" y="277228"/>
                </a:lnTo>
                <a:lnTo>
                  <a:pt x="1246543" y="242049"/>
                </a:lnTo>
                <a:lnTo>
                  <a:pt x="1215339" y="208800"/>
                </a:lnTo>
                <a:lnTo>
                  <a:pt x="1182103" y="177609"/>
                </a:lnTo>
                <a:lnTo>
                  <a:pt x="1146924" y="148564"/>
                </a:lnTo>
                <a:lnTo>
                  <a:pt x="1109916" y="121780"/>
                </a:lnTo>
                <a:lnTo>
                  <a:pt x="1071181" y="97370"/>
                </a:lnTo>
                <a:lnTo>
                  <a:pt x="1030833" y="75425"/>
                </a:lnTo>
                <a:lnTo>
                  <a:pt x="988974" y="56057"/>
                </a:lnTo>
                <a:lnTo>
                  <a:pt x="945705" y="39370"/>
                </a:lnTo>
                <a:lnTo>
                  <a:pt x="901153" y="25488"/>
                </a:lnTo>
                <a:lnTo>
                  <a:pt x="855395" y="14503"/>
                </a:lnTo>
                <a:lnTo>
                  <a:pt x="808558" y="6515"/>
                </a:lnTo>
                <a:lnTo>
                  <a:pt x="760755" y="1651"/>
                </a:lnTo>
                <a:lnTo>
                  <a:pt x="712076" y="0"/>
                </a:lnTo>
                <a:lnTo>
                  <a:pt x="663397" y="1651"/>
                </a:lnTo>
                <a:lnTo>
                  <a:pt x="615581" y="6515"/>
                </a:lnTo>
                <a:lnTo>
                  <a:pt x="568744" y="14503"/>
                </a:lnTo>
                <a:lnTo>
                  <a:pt x="522998" y="25488"/>
                </a:lnTo>
                <a:lnTo>
                  <a:pt x="478434" y="39370"/>
                </a:lnTo>
                <a:lnTo>
                  <a:pt x="435178" y="56057"/>
                </a:lnTo>
                <a:lnTo>
                  <a:pt x="393306" y="75425"/>
                </a:lnTo>
                <a:lnTo>
                  <a:pt x="352958" y="97370"/>
                </a:lnTo>
                <a:lnTo>
                  <a:pt x="314223" y="121780"/>
                </a:lnTo>
                <a:lnTo>
                  <a:pt x="277215" y="148564"/>
                </a:lnTo>
                <a:lnTo>
                  <a:pt x="242036" y="177609"/>
                </a:lnTo>
                <a:lnTo>
                  <a:pt x="208800" y="208800"/>
                </a:lnTo>
                <a:lnTo>
                  <a:pt x="177609" y="242049"/>
                </a:lnTo>
                <a:lnTo>
                  <a:pt x="148564" y="277228"/>
                </a:lnTo>
                <a:lnTo>
                  <a:pt x="121780" y="314236"/>
                </a:lnTo>
                <a:lnTo>
                  <a:pt x="97370" y="352971"/>
                </a:lnTo>
                <a:lnTo>
                  <a:pt x="75425" y="393319"/>
                </a:lnTo>
                <a:lnTo>
                  <a:pt x="56057" y="435178"/>
                </a:lnTo>
                <a:lnTo>
                  <a:pt x="39370" y="478447"/>
                </a:lnTo>
                <a:lnTo>
                  <a:pt x="25488" y="522998"/>
                </a:lnTo>
                <a:lnTo>
                  <a:pt x="14503" y="568756"/>
                </a:lnTo>
                <a:lnTo>
                  <a:pt x="6515" y="615594"/>
                </a:lnTo>
                <a:lnTo>
                  <a:pt x="1651" y="663397"/>
                </a:lnTo>
                <a:lnTo>
                  <a:pt x="1612" y="664679"/>
                </a:lnTo>
                <a:lnTo>
                  <a:pt x="0" y="712076"/>
                </a:lnTo>
                <a:lnTo>
                  <a:pt x="1651" y="760755"/>
                </a:lnTo>
                <a:lnTo>
                  <a:pt x="6515" y="808570"/>
                </a:lnTo>
                <a:lnTo>
                  <a:pt x="14503" y="855408"/>
                </a:lnTo>
                <a:lnTo>
                  <a:pt x="25488" y="901153"/>
                </a:lnTo>
                <a:lnTo>
                  <a:pt x="39370" y="945718"/>
                </a:lnTo>
                <a:lnTo>
                  <a:pt x="56057" y="988987"/>
                </a:lnTo>
                <a:lnTo>
                  <a:pt x="75425" y="1030846"/>
                </a:lnTo>
                <a:lnTo>
                  <a:pt x="97370" y="1071194"/>
                </a:lnTo>
                <a:lnTo>
                  <a:pt x="121780" y="1109929"/>
                </a:lnTo>
                <a:lnTo>
                  <a:pt x="148564" y="1146937"/>
                </a:lnTo>
                <a:lnTo>
                  <a:pt x="177609" y="1182116"/>
                </a:lnTo>
                <a:lnTo>
                  <a:pt x="208800" y="1215351"/>
                </a:lnTo>
                <a:lnTo>
                  <a:pt x="242036" y="1246543"/>
                </a:lnTo>
                <a:lnTo>
                  <a:pt x="277215" y="1275588"/>
                </a:lnTo>
                <a:lnTo>
                  <a:pt x="314223" y="1302372"/>
                </a:lnTo>
                <a:lnTo>
                  <a:pt x="352958" y="1326781"/>
                </a:lnTo>
                <a:lnTo>
                  <a:pt x="393306" y="1348727"/>
                </a:lnTo>
                <a:lnTo>
                  <a:pt x="435178" y="1368094"/>
                </a:lnTo>
                <a:lnTo>
                  <a:pt x="478434" y="1384769"/>
                </a:lnTo>
                <a:lnTo>
                  <a:pt x="522998" y="1398663"/>
                </a:lnTo>
                <a:lnTo>
                  <a:pt x="568744" y="1409649"/>
                </a:lnTo>
                <a:lnTo>
                  <a:pt x="615581" y="1417624"/>
                </a:lnTo>
                <a:lnTo>
                  <a:pt x="663397" y="1422488"/>
                </a:lnTo>
                <a:lnTo>
                  <a:pt x="712076" y="1424139"/>
                </a:lnTo>
                <a:lnTo>
                  <a:pt x="760755" y="1422488"/>
                </a:lnTo>
                <a:lnTo>
                  <a:pt x="808558" y="1417624"/>
                </a:lnTo>
                <a:lnTo>
                  <a:pt x="855395" y="1409649"/>
                </a:lnTo>
                <a:lnTo>
                  <a:pt x="901153" y="1398663"/>
                </a:lnTo>
                <a:lnTo>
                  <a:pt x="945705" y="1384769"/>
                </a:lnTo>
                <a:lnTo>
                  <a:pt x="988974" y="1368094"/>
                </a:lnTo>
                <a:lnTo>
                  <a:pt x="1030833" y="1348727"/>
                </a:lnTo>
                <a:lnTo>
                  <a:pt x="1071181" y="1326781"/>
                </a:lnTo>
                <a:lnTo>
                  <a:pt x="1109916" y="1302372"/>
                </a:lnTo>
                <a:lnTo>
                  <a:pt x="1146924" y="1275588"/>
                </a:lnTo>
                <a:lnTo>
                  <a:pt x="1182103" y="1246543"/>
                </a:lnTo>
                <a:lnTo>
                  <a:pt x="1215339" y="1215351"/>
                </a:lnTo>
                <a:lnTo>
                  <a:pt x="1246543" y="1182116"/>
                </a:lnTo>
                <a:lnTo>
                  <a:pt x="1275575" y="1146937"/>
                </a:lnTo>
                <a:lnTo>
                  <a:pt x="1302359" y="1109929"/>
                </a:lnTo>
                <a:lnTo>
                  <a:pt x="1326781" y="1071194"/>
                </a:lnTo>
                <a:lnTo>
                  <a:pt x="1348727" y="1030846"/>
                </a:lnTo>
                <a:lnTo>
                  <a:pt x="1368094" y="988987"/>
                </a:lnTo>
                <a:lnTo>
                  <a:pt x="1384769" y="945718"/>
                </a:lnTo>
                <a:lnTo>
                  <a:pt x="1398663" y="901153"/>
                </a:lnTo>
                <a:lnTo>
                  <a:pt x="1409649" y="855408"/>
                </a:lnTo>
                <a:lnTo>
                  <a:pt x="1417624" y="808570"/>
                </a:lnTo>
                <a:lnTo>
                  <a:pt x="1422501" y="760755"/>
                </a:lnTo>
                <a:lnTo>
                  <a:pt x="1422539" y="759498"/>
                </a:lnTo>
                <a:lnTo>
                  <a:pt x="1424139" y="712076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 03</a:t>
            </a:r>
            <a:endParaRPr sz="700"/>
          </a:p>
        </p:txBody>
      </p:sp>
      <p:sp>
        <p:nvSpPr>
          <p:cNvPr id="244" name="Google Shape;244;p23"/>
          <p:cNvSpPr/>
          <p:nvPr/>
        </p:nvSpPr>
        <p:spPr>
          <a:xfrm>
            <a:off x="4309047" y="3547376"/>
            <a:ext cx="712153" cy="712153"/>
          </a:xfrm>
          <a:custGeom>
            <a:rect b="b" l="l" r="r" t="t"/>
            <a:pathLst>
              <a:path extrusionOk="0" h="1424304" w="1424304">
                <a:moveTo>
                  <a:pt x="1368539" y="712076"/>
                </a:moveTo>
                <a:lnTo>
                  <a:pt x="1366735" y="663155"/>
                </a:lnTo>
                <a:lnTo>
                  <a:pt x="1361414" y="615200"/>
                </a:lnTo>
                <a:lnTo>
                  <a:pt x="1352689" y="568337"/>
                </a:lnTo>
                <a:lnTo>
                  <a:pt x="1340700" y="522693"/>
                </a:lnTo>
                <a:lnTo>
                  <a:pt x="1325575" y="478396"/>
                </a:lnTo>
                <a:lnTo>
                  <a:pt x="1307439" y="435584"/>
                </a:lnTo>
                <a:lnTo>
                  <a:pt x="1286408" y="394360"/>
                </a:lnTo>
                <a:lnTo>
                  <a:pt x="1262634" y="354876"/>
                </a:lnTo>
                <a:lnTo>
                  <a:pt x="1236230" y="317258"/>
                </a:lnTo>
                <a:lnTo>
                  <a:pt x="1207325" y="281622"/>
                </a:lnTo>
                <a:lnTo>
                  <a:pt x="1176045" y="248094"/>
                </a:lnTo>
                <a:lnTo>
                  <a:pt x="1142530" y="216827"/>
                </a:lnTo>
                <a:lnTo>
                  <a:pt x="1106893" y="187921"/>
                </a:lnTo>
                <a:lnTo>
                  <a:pt x="1069276" y="161505"/>
                </a:lnTo>
                <a:lnTo>
                  <a:pt x="1029792" y="137731"/>
                </a:lnTo>
                <a:lnTo>
                  <a:pt x="988580" y="116713"/>
                </a:lnTo>
                <a:lnTo>
                  <a:pt x="945756" y="98577"/>
                </a:lnTo>
                <a:lnTo>
                  <a:pt x="901458" y="83439"/>
                </a:lnTo>
                <a:lnTo>
                  <a:pt x="855814" y="71450"/>
                </a:lnTo>
                <a:lnTo>
                  <a:pt x="808951" y="62738"/>
                </a:lnTo>
                <a:lnTo>
                  <a:pt x="760996" y="57404"/>
                </a:lnTo>
                <a:lnTo>
                  <a:pt x="712063" y="55600"/>
                </a:lnTo>
                <a:lnTo>
                  <a:pt x="663143" y="57404"/>
                </a:lnTo>
                <a:lnTo>
                  <a:pt x="615188" y="62738"/>
                </a:lnTo>
                <a:lnTo>
                  <a:pt x="568325" y="71450"/>
                </a:lnTo>
                <a:lnTo>
                  <a:pt x="522681" y="83439"/>
                </a:lnTo>
                <a:lnTo>
                  <a:pt x="478383" y="98577"/>
                </a:lnTo>
                <a:lnTo>
                  <a:pt x="435559" y="116713"/>
                </a:lnTo>
                <a:lnTo>
                  <a:pt x="394347" y="137731"/>
                </a:lnTo>
                <a:lnTo>
                  <a:pt x="354863" y="161505"/>
                </a:lnTo>
                <a:lnTo>
                  <a:pt x="317233" y="187921"/>
                </a:lnTo>
                <a:lnTo>
                  <a:pt x="281597" y="216827"/>
                </a:lnTo>
                <a:lnTo>
                  <a:pt x="248081" y="248094"/>
                </a:lnTo>
                <a:lnTo>
                  <a:pt x="216801" y="281622"/>
                </a:lnTo>
                <a:lnTo>
                  <a:pt x="187896" y="317258"/>
                </a:lnTo>
                <a:lnTo>
                  <a:pt x="161493" y="354876"/>
                </a:lnTo>
                <a:lnTo>
                  <a:pt x="137718" y="394360"/>
                </a:lnTo>
                <a:lnTo>
                  <a:pt x="116700" y="435571"/>
                </a:lnTo>
                <a:lnTo>
                  <a:pt x="98552" y="478396"/>
                </a:lnTo>
                <a:lnTo>
                  <a:pt x="83426" y="522693"/>
                </a:lnTo>
                <a:lnTo>
                  <a:pt x="71437" y="568337"/>
                </a:lnTo>
                <a:lnTo>
                  <a:pt x="62712" y="615200"/>
                </a:lnTo>
                <a:lnTo>
                  <a:pt x="57391" y="663155"/>
                </a:lnTo>
                <a:lnTo>
                  <a:pt x="55587" y="712076"/>
                </a:lnTo>
                <a:lnTo>
                  <a:pt x="57391" y="760996"/>
                </a:lnTo>
                <a:lnTo>
                  <a:pt x="62725" y="808964"/>
                </a:lnTo>
                <a:lnTo>
                  <a:pt x="71437" y="855827"/>
                </a:lnTo>
                <a:lnTo>
                  <a:pt x="83426" y="901471"/>
                </a:lnTo>
                <a:lnTo>
                  <a:pt x="98552" y="945769"/>
                </a:lnTo>
                <a:lnTo>
                  <a:pt x="116700" y="988580"/>
                </a:lnTo>
                <a:lnTo>
                  <a:pt x="137718" y="1029804"/>
                </a:lnTo>
                <a:lnTo>
                  <a:pt x="161493" y="1069289"/>
                </a:lnTo>
                <a:lnTo>
                  <a:pt x="187909" y="1106906"/>
                </a:lnTo>
                <a:lnTo>
                  <a:pt x="216814" y="1142542"/>
                </a:lnTo>
                <a:lnTo>
                  <a:pt x="248081" y="1176070"/>
                </a:lnTo>
                <a:lnTo>
                  <a:pt x="281609" y="1207338"/>
                </a:lnTo>
                <a:lnTo>
                  <a:pt x="317246" y="1236243"/>
                </a:lnTo>
                <a:lnTo>
                  <a:pt x="354863" y="1262659"/>
                </a:lnTo>
                <a:lnTo>
                  <a:pt x="394347" y="1286433"/>
                </a:lnTo>
                <a:lnTo>
                  <a:pt x="435559" y="1307452"/>
                </a:lnTo>
                <a:lnTo>
                  <a:pt x="478383" y="1325587"/>
                </a:lnTo>
                <a:lnTo>
                  <a:pt x="522681" y="1340726"/>
                </a:lnTo>
                <a:lnTo>
                  <a:pt x="568325" y="1352715"/>
                </a:lnTo>
                <a:lnTo>
                  <a:pt x="615188" y="1361427"/>
                </a:lnTo>
                <a:lnTo>
                  <a:pt x="663143" y="1366761"/>
                </a:lnTo>
                <a:lnTo>
                  <a:pt x="712063" y="1368564"/>
                </a:lnTo>
                <a:lnTo>
                  <a:pt x="760996" y="1366761"/>
                </a:lnTo>
                <a:lnTo>
                  <a:pt x="808951" y="1361427"/>
                </a:lnTo>
                <a:lnTo>
                  <a:pt x="855814" y="1352715"/>
                </a:lnTo>
                <a:lnTo>
                  <a:pt x="901458" y="1340726"/>
                </a:lnTo>
                <a:lnTo>
                  <a:pt x="945756" y="1325587"/>
                </a:lnTo>
                <a:lnTo>
                  <a:pt x="988580" y="1307452"/>
                </a:lnTo>
                <a:lnTo>
                  <a:pt x="1029792" y="1286433"/>
                </a:lnTo>
                <a:lnTo>
                  <a:pt x="1069276" y="1262659"/>
                </a:lnTo>
                <a:lnTo>
                  <a:pt x="1106893" y="1236243"/>
                </a:lnTo>
                <a:lnTo>
                  <a:pt x="1142530" y="1207338"/>
                </a:lnTo>
                <a:lnTo>
                  <a:pt x="1176045" y="1176070"/>
                </a:lnTo>
                <a:lnTo>
                  <a:pt x="1207325" y="1142542"/>
                </a:lnTo>
                <a:lnTo>
                  <a:pt x="1236230" y="1106906"/>
                </a:lnTo>
                <a:lnTo>
                  <a:pt x="1262634" y="1069289"/>
                </a:lnTo>
                <a:lnTo>
                  <a:pt x="1286408" y="1029804"/>
                </a:lnTo>
                <a:lnTo>
                  <a:pt x="1307439" y="988580"/>
                </a:lnTo>
                <a:lnTo>
                  <a:pt x="1325575" y="945769"/>
                </a:lnTo>
                <a:lnTo>
                  <a:pt x="1340700" y="901471"/>
                </a:lnTo>
                <a:lnTo>
                  <a:pt x="1352689" y="855827"/>
                </a:lnTo>
                <a:lnTo>
                  <a:pt x="1361414" y="808964"/>
                </a:lnTo>
                <a:lnTo>
                  <a:pt x="1366735" y="760996"/>
                </a:lnTo>
                <a:lnTo>
                  <a:pt x="1368539" y="712076"/>
                </a:lnTo>
                <a:close/>
              </a:path>
              <a:path extrusionOk="0" h="1424304" w="1424304">
                <a:moveTo>
                  <a:pt x="1424139" y="712076"/>
                </a:moveTo>
                <a:lnTo>
                  <a:pt x="1422488" y="663397"/>
                </a:lnTo>
                <a:lnTo>
                  <a:pt x="1417624" y="615594"/>
                </a:lnTo>
                <a:lnTo>
                  <a:pt x="1409649" y="568756"/>
                </a:lnTo>
                <a:lnTo>
                  <a:pt x="1405572" y="551802"/>
                </a:lnTo>
                <a:lnTo>
                  <a:pt x="1405572" y="712076"/>
                </a:lnTo>
                <a:lnTo>
                  <a:pt x="1403972" y="759498"/>
                </a:lnTo>
                <a:lnTo>
                  <a:pt x="1399235" y="806056"/>
                </a:lnTo>
                <a:lnTo>
                  <a:pt x="1391462" y="851674"/>
                </a:lnTo>
                <a:lnTo>
                  <a:pt x="1380756" y="896226"/>
                </a:lnTo>
                <a:lnTo>
                  <a:pt x="1367243" y="939634"/>
                </a:lnTo>
                <a:lnTo>
                  <a:pt x="1350987" y="981773"/>
                </a:lnTo>
                <a:lnTo>
                  <a:pt x="1332128" y="1022540"/>
                </a:lnTo>
                <a:lnTo>
                  <a:pt x="1310754" y="1061834"/>
                </a:lnTo>
                <a:lnTo>
                  <a:pt x="1286979" y="1099553"/>
                </a:lnTo>
                <a:lnTo>
                  <a:pt x="1260894" y="1135595"/>
                </a:lnTo>
                <a:lnTo>
                  <a:pt x="1232598" y="1169860"/>
                </a:lnTo>
                <a:lnTo>
                  <a:pt x="1202220" y="1202232"/>
                </a:lnTo>
                <a:lnTo>
                  <a:pt x="1169847" y="1232611"/>
                </a:lnTo>
                <a:lnTo>
                  <a:pt x="1135583" y="1260894"/>
                </a:lnTo>
                <a:lnTo>
                  <a:pt x="1099540" y="1286979"/>
                </a:lnTo>
                <a:lnTo>
                  <a:pt x="1061821" y="1310767"/>
                </a:lnTo>
                <a:lnTo>
                  <a:pt x="1022515" y="1332141"/>
                </a:lnTo>
                <a:lnTo>
                  <a:pt x="981748" y="1351000"/>
                </a:lnTo>
                <a:lnTo>
                  <a:pt x="939609" y="1367243"/>
                </a:lnTo>
                <a:lnTo>
                  <a:pt x="896213" y="1380769"/>
                </a:lnTo>
                <a:lnTo>
                  <a:pt x="851662" y="1391475"/>
                </a:lnTo>
                <a:lnTo>
                  <a:pt x="806043" y="1399247"/>
                </a:lnTo>
                <a:lnTo>
                  <a:pt x="759485" y="1403985"/>
                </a:lnTo>
                <a:lnTo>
                  <a:pt x="712063" y="1405585"/>
                </a:lnTo>
                <a:lnTo>
                  <a:pt x="664654" y="1403985"/>
                </a:lnTo>
                <a:lnTo>
                  <a:pt x="618096" y="1399247"/>
                </a:lnTo>
                <a:lnTo>
                  <a:pt x="572477" y="1391475"/>
                </a:lnTo>
                <a:lnTo>
                  <a:pt x="527926" y="1380769"/>
                </a:lnTo>
                <a:lnTo>
                  <a:pt x="484517" y="1367243"/>
                </a:lnTo>
                <a:lnTo>
                  <a:pt x="442391" y="1351000"/>
                </a:lnTo>
                <a:lnTo>
                  <a:pt x="401612" y="1332141"/>
                </a:lnTo>
                <a:lnTo>
                  <a:pt x="362318" y="1310767"/>
                </a:lnTo>
                <a:lnTo>
                  <a:pt x="324599" y="1286979"/>
                </a:lnTo>
                <a:lnTo>
                  <a:pt x="288556" y="1260894"/>
                </a:lnTo>
                <a:lnTo>
                  <a:pt x="254292" y="1232611"/>
                </a:lnTo>
                <a:lnTo>
                  <a:pt x="221919" y="1202232"/>
                </a:lnTo>
                <a:lnTo>
                  <a:pt x="191541" y="1169860"/>
                </a:lnTo>
                <a:lnTo>
                  <a:pt x="163258" y="1135595"/>
                </a:lnTo>
                <a:lnTo>
                  <a:pt x="137172" y="1099553"/>
                </a:lnTo>
                <a:lnTo>
                  <a:pt x="113385" y="1061834"/>
                </a:lnTo>
                <a:lnTo>
                  <a:pt x="92011" y="1022540"/>
                </a:lnTo>
                <a:lnTo>
                  <a:pt x="73152" y="981773"/>
                </a:lnTo>
                <a:lnTo>
                  <a:pt x="56908" y="939634"/>
                </a:lnTo>
                <a:lnTo>
                  <a:pt x="43383" y="896226"/>
                </a:lnTo>
                <a:lnTo>
                  <a:pt x="32689" y="851674"/>
                </a:lnTo>
                <a:lnTo>
                  <a:pt x="24917" y="806056"/>
                </a:lnTo>
                <a:lnTo>
                  <a:pt x="20167" y="759498"/>
                </a:lnTo>
                <a:lnTo>
                  <a:pt x="18567" y="712076"/>
                </a:lnTo>
                <a:lnTo>
                  <a:pt x="20167" y="664679"/>
                </a:lnTo>
                <a:lnTo>
                  <a:pt x="24917" y="618109"/>
                </a:lnTo>
                <a:lnTo>
                  <a:pt x="32689" y="572503"/>
                </a:lnTo>
                <a:lnTo>
                  <a:pt x="43383" y="527939"/>
                </a:lnTo>
                <a:lnTo>
                  <a:pt x="56908" y="484543"/>
                </a:lnTo>
                <a:lnTo>
                  <a:pt x="73152" y="442404"/>
                </a:lnTo>
                <a:lnTo>
                  <a:pt x="92011" y="401637"/>
                </a:lnTo>
                <a:lnTo>
                  <a:pt x="113385" y="362331"/>
                </a:lnTo>
                <a:lnTo>
                  <a:pt x="137172" y="324612"/>
                </a:lnTo>
                <a:lnTo>
                  <a:pt x="163258" y="288569"/>
                </a:lnTo>
                <a:lnTo>
                  <a:pt x="191541" y="254304"/>
                </a:lnTo>
                <a:lnTo>
                  <a:pt x="221919" y="221932"/>
                </a:lnTo>
                <a:lnTo>
                  <a:pt x="254292" y="191554"/>
                </a:lnTo>
                <a:lnTo>
                  <a:pt x="288556" y="163271"/>
                </a:lnTo>
                <a:lnTo>
                  <a:pt x="324599" y="137185"/>
                </a:lnTo>
                <a:lnTo>
                  <a:pt x="362318" y="113398"/>
                </a:lnTo>
                <a:lnTo>
                  <a:pt x="401612" y="92024"/>
                </a:lnTo>
                <a:lnTo>
                  <a:pt x="442391" y="73164"/>
                </a:lnTo>
                <a:lnTo>
                  <a:pt x="484517" y="56921"/>
                </a:lnTo>
                <a:lnTo>
                  <a:pt x="527926" y="43395"/>
                </a:lnTo>
                <a:lnTo>
                  <a:pt x="572477" y="32702"/>
                </a:lnTo>
                <a:lnTo>
                  <a:pt x="618096" y="24930"/>
                </a:lnTo>
                <a:lnTo>
                  <a:pt x="664654" y="20180"/>
                </a:lnTo>
                <a:lnTo>
                  <a:pt x="712063" y="18580"/>
                </a:lnTo>
                <a:lnTo>
                  <a:pt x="759485" y="20180"/>
                </a:lnTo>
                <a:lnTo>
                  <a:pt x="806043" y="24930"/>
                </a:lnTo>
                <a:lnTo>
                  <a:pt x="851662" y="32702"/>
                </a:lnTo>
                <a:lnTo>
                  <a:pt x="896213" y="43395"/>
                </a:lnTo>
                <a:lnTo>
                  <a:pt x="939609" y="56921"/>
                </a:lnTo>
                <a:lnTo>
                  <a:pt x="981748" y="73164"/>
                </a:lnTo>
                <a:lnTo>
                  <a:pt x="1022515" y="92024"/>
                </a:lnTo>
                <a:lnTo>
                  <a:pt x="1061821" y="113398"/>
                </a:lnTo>
                <a:lnTo>
                  <a:pt x="1099540" y="137185"/>
                </a:lnTo>
                <a:lnTo>
                  <a:pt x="1135583" y="163271"/>
                </a:lnTo>
                <a:lnTo>
                  <a:pt x="1169847" y="191554"/>
                </a:lnTo>
                <a:lnTo>
                  <a:pt x="1202220" y="221932"/>
                </a:lnTo>
                <a:lnTo>
                  <a:pt x="1232598" y="254304"/>
                </a:lnTo>
                <a:lnTo>
                  <a:pt x="1260881" y="288569"/>
                </a:lnTo>
                <a:lnTo>
                  <a:pt x="1286967" y="324612"/>
                </a:lnTo>
                <a:lnTo>
                  <a:pt x="1310754" y="362331"/>
                </a:lnTo>
                <a:lnTo>
                  <a:pt x="1332128" y="401637"/>
                </a:lnTo>
                <a:lnTo>
                  <a:pt x="1350987" y="442404"/>
                </a:lnTo>
                <a:lnTo>
                  <a:pt x="1367231" y="484543"/>
                </a:lnTo>
                <a:lnTo>
                  <a:pt x="1380756" y="527939"/>
                </a:lnTo>
                <a:lnTo>
                  <a:pt x="1391462" y="572503"/>
                </a:lnTo>
                <a:lnTo>
                  <a:pt x="1399235" y="618109"/>
                </a:lnTo>
                <a:lnTo>
                  <a:pt x="1403972" y="664679"/>
                </a:lnTo>
                <a:lnTo>
                  <a:pt x="1405572" y="712076"/>
                </a:lnTo>
                <a:lnTo>
                  <a:pt x="1405572" y="551802"/>
                </a:lnTo>
                <a:lnTo>
                  <a:pt x="1384769" y="478447"/>
                </a:lnTo>
                <a:lnTo>
                  <a:pt x="1368094" y="435178"/>
                </a:lnTo>
                <a:lnTo>
                  <a:pt x="1348727" y="393319"/>
                </a:lnTo>
                <a:lnTo>
                  <a:pt x="1326781" y="352971"/>
                </a:lnTo>
                <a:lnTo>
                  <a:pt x="1302359" y="314236"/>
                </a:lnTo>
                <a:lnTo>
                  <a:pt x="1275575" y="277228"/>
                </a:lnTo>
                <a:lnTo>
                  <a:pt x="1246530" y="242049"/>
                </a:lnTo>
                <a:lnTo>
                  <a:pt x="1215339" y="208813"/>
                </a:lnTo>
                <a:lnTo>
                  <a:pt x="1182103" y="177609"/>
                </a:lnTo>
                <a:lnTo>
                  <a:pt x="1146924" y="148564"/>
                </a:lnTo>
                <a:lnTo>
                  <a:pt x="1109916" y="121780"/>
                </a:lnTo>
                <a:lnTo>
                  <a:pt x="1071181" y="97370"/>
                </a:lnTo>
                <a:lnTo>
                  <a:pt x="1030833" y="75425"/>
                </a:lnTo>
                <a:lnTo>
                  <a:pt x="988974" y="56057"/>
                </a:lnTo>
                <a:lnTo>
                  <a:pt x="945705" y="39370"/>
                </a:lnTo>
                <a:lnTo>
                  <a:pt x="901141" y="25488"/>
                </a:lnTo>
                <a:lnTo>
                  <a:pt x="855395" y="14503"/>
                </a:lnTo>
                <a:lnTo>
                  <a:pt x="808558" y="6515"/>
                </a:lnTo>
                <a:lnTo>
                  <a:pt x="760742" y="1651"/>
                </a:lnTo>
                <a:lnTo>
                  <a:pt x="712063" y="0"/>
                </a:lnTo>
                <a:lnTo>
                  <a:pt x="663384" y="1651"/>
                </a:lnTo>
                <a:lnTo>
                  <a:pt x="615581" y="6515"/>
                </a:lnTo>
                <a:lnTo>
                  <a:pt x="568744" y="14503"/>
                </a:lnTo>
                <a:lnTo>
                  <a:pt x="522998" y="25488"/>
                </a:lnTo>
                <a:lnTo>
                  <a:pt x="478434" y="39370"/>
                </a:lnTo>
                <a:lnTo>
                  <a:pt x="435165" y="56057"/>
                </a:lnTo>
                <a:lnTo>
                  <a:pt x="393306" y="75425"/>
                </a:lnTo>
                <a:lnTo>
                  <a:pt x="352958" y="97370"/>
                </a:lnTo>
                <a:lnTo>
                  <a:pt x="314223" y="121780"/>
                </a:lnTo>
                <a:lnTo>
                  <a:pt x="277215" y="148564"/>
                </a:lnTo>
                <a:lnTo>
                  <a:pt x="242036" y="177609"/>
                </a:lnTo>
                <a:lnTo>
                  <a:pt x="208800" y="208813"/>
                </a:lnTo>
                <a:lnTo>
                  <a:pt x="177609" y="242049"/>
                </a:lnTo>
                <a:lnTo>
                  <a:pt x="148564" y="277228"/>
                </a:lnTo>
                <a:lnTo>
                  <a:pt x="121780" y="314236"/>
                </a:lnTo>
                <a:lnTo>
                  <a:pt x="97358" y="352971"/>
                </a:lnTo>
                <a:lnTo>
                  <a:pt x="75412" y="393319"/>
                </a:lnTo>
                <a:lnTo>
                  <a:pt x="56045" y="435178"/>
                </a:lnTo>
                <a:lnTo>
                  <a:pt x="39370" y="478447"/>
                </a:lnTo>
                <a:lnTo>
                  <a:pt x="25476" y="522998"/>
                </a:lnTo>
                <a:lnTo>
                  <a:pt x="14490" y="568756"/>
                </a:lnTo>
                <a:lnTo>
                  <a:pt x="6515" y="615594"/>
                </a:lnTo>
                <a:lnTo>
                  <a:pt x="1651" y="663397"/>
                </a:lnTo>
                <a:lnTo>
                  <a:pt x="0" y="712076"/>
                </a:lnTo>
                <a:lnTo>
                  <a:pt x="1651" y="760755"/>
                </a:lnTo>
                <a:lnTo>
                  <a:pt x="6515" y="808570"/>
                </a:lnTo>
                <a:lnTo>
                  <a:pt x="14490" y="855408"/>
                </a:lnTo>
                <a:lnTo>
                  <a:pt x="25476" y="901153"/>
                </a:lnTo>
                <a:lnTo>
                  <a:pt x="39370" y="945718"/>
                </a:lnTo>
                <a:lnTo>
                  <a:pt x="56045" y="988987"/>
                </a:lnTo>
                <a:lnTo>
                  <a:pt x="75412" y="1030846"/>
                </a:lnTo>
                <a:lnTo>
                  <a:pt x="97358" y="1071194"/>
                </a:lnTo>
                <a:lnTo>
                  <a:pt x="121780" y="1109929"/>
                </a:lnTo>
                <a:lnTo>
                  <a:pt x="148564" y="1146937"/>
                </a:lnTo>
                <a:lnTo>
                  <a:pt x="177609" y="1182116"/>
                </a:lnTo>
                <a:lnTo>
                  <a:pt x="208800" y="1215351"/>
                </a:lnTo>
                <a:lnTo>
                  <a:pt x="242036" y="1246543"/>
                </a:lnTo>
                <a:lnTo>
                  <a:pt x="277215" y="1275588"/>
                </a:lnTo>
                <a:lnTo>
                  <a:pt x="314223" y="1302372"/>
                </a:lnTo>
                <a:lnTo>
                  <a:pt x="352958" y="1326781"/>
                </a:lnTo>
                <a:lnTo>
                  <a:pt x="393306" y="1348727"/>
                </a:lnTo>
                <a:lnTo>
                  <a:pt x="435165" y="1368094"/>
                </a:lnTo>
                <a:lnTo>
                  <a:pt x="478434" y="1384782"/>
                </a:lnTo>
                <a:lnTo>
                  <a:pt x="522998" y="1398663"/>
                </a:lnTo>
                <a:lnTo>
                  <a:pt x="568744" y="1409649"/>
                </a:lnTo>
                <a:lnTo>
                  <a:pt x="615581" y="1417624"/>
                </a:lnTo>
                <a:lnTo>
                  <a:pt x="663384" y="1422501"/>
                </a:lnTo>
                <a:lnTo>
                  <a:pt x="712063" y="1424139"/>
                </a:lnTo>
                <a:lnTo>
                  <a:pt x="760742" y="1422501"/>
                </a:lnTo>
                <a:lnTo>
                  <a:pt x="808558" y="1417624"/>
                </a:lnTo>
                <a:lnTo>
                  <a:pt x="855395" y="1409649"/>
                </a:lnTo>
                <a:lnTo>
                  <a:pt x="872312" y="1405585"/>
                </a:lnTo>
                <a:lnTo>
                  <a:pt x="901141" y="1398663"/>
                </a:lnTo>
                <a:lnTo>
                  <a:pt x="945705" y="1384782"/>
                </a:lnTo>
                <a:lnTo>
                  <a:pt x="988974" y="1368094"/>
                </a:lnTo>
                <a:lnTo>
                  <a:pt x="1030833" y="1348727"/>
                </a:lnTo>
                <a:lnTo>
                  <a:pt x="1071181" y="1326781"/>
                </a:lnTo>
                <a:lnTo>
                  <a:pt x="1109916" y="1302372"/>
                </a:lnTo>
                <a:lnTo>
                  <a:pt x="1146924" y="1275588"/>
                </a:lnTo>
                <a:lnTo>
                  <a:pt x="1182103" y="1246543"/>
                </a:lnTo>
                <a:lnTo>
                  <a:pt x="1215339" y="1215351"/>
                </a:lnTo>
                <a:lnTo>
                  <a:pt x="1246530" y="1182116"/>
                </a:lnTo>
                <a:lnTo>
                  <a:pt x="1275575" y="1146937"/>
                </a:lnTo>
                <a:lnTo>
                  <a:pt x="1302359" y="1109929"/>
                </a:lnTo>
                <a:lnTo>
                  <a:pt x="1326781" y="1071194"/>
                </a:lnTo>
                <a:lnTo>
                  <a:pt x="1348727" y="1030846"/>
                </a:lnTo>
                <a:lnTo>
                  <a:pt x="1368094" y="988987"/>
                </a:lnTo>
                <a:lnTo>
                  <a:pt x="1384769" y="945718"/>
                </a:lnTo>
                <a:lnTo>
                  <a:pt x="1398651" y="901153"/>
                </a:lnTo>
                <a:lnTo>
                  <a:pt x="1409649" y="855408"/>
                </a:lnTo>
                <a:lnTo>
                  <a:pt x="1417624" y="808570"/>
                </a:lnTo>
                <a:lnTo>
                  <a:pt x="1422488" y="760755"/>
                </a:lnTo>
                <a:lnTo>
                  <a:pt x="1422539" y="759498"/>
                </a:lnTo>
                <a:lnTo>
                  <a:pt x="1424139" y="712076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45" name="Google Shape;245;p23"/>
          <p:cNvSpPr txBox="1"/>
          <p:nvPr/>
        </p:nvSpPr>
        <p:spPr>
          <a:xfrm>
            <a:off x="5284150" y="1783350"/>
            <a:ext cx="31998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25">
            <a:spAutoFit/>
          </a:bodyPr>
          <a:lstStyle/>
          <a:p>
            <a:pPr indent="0" lvl="0" marL="0" marR="1270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Intellectual Property: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270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Who owns AI-generated content? The   creator of the AI, or the AI itself?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grpSp>
        <p:nvGrpSpPr>
          <p:cNvPr id="246" name="Google Shape;246;p23"/>
          <p:cNvGrpSpPr/>
          <p:nvPr/>
        </p:nvGrpSpPr>
        <p:grpSpPr>
          <a:xfrm>
            <a:off x="3952729" y="1328013"/>
            <a:ext cx="406771" cy="2578167"/>
            <a:chOff x="7905457" y="2656027"/>
            <a:chExt cx="813543" cy="5156335"/>
          </a:xfrm>
        </p:grpSpPr>
        <p:pic>
          <p:nvPicPr>
            <p:cNvPr id="247" name="Google Shape;247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02996" y="2853570"/>
              <a:ext cx="174310" cy="174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3"/>
            <p:cNvSpPr/>
            <p:nvPr/>
          </p:nvSpPr>
          <p:spPr>
            <a:xfrm>
              <a:off x="7905457" y="265602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71427" y="170947"/>
                  </a:moveTo>
                  <a:lnTo>
                    <a:pt x="348088" y="92497"/>
                  </a:lnTo>
                  <a:lnTo>
                    <a:pt x="318871" y="54692"/>
                  </a:lnTo>
                  <a:lnTo>
                    <a:pt x="281058" y="25488"/>
                  </a:lnTo>
                  <a:lnTo>
                    <a:pt x="236433" y="6664"/>
                  </a:lnTo>
                  <a:lnTo>
                    <a:pt x="186776" y="0"/>
                  </a:lnTo>
                  <a:lnTo>
                    <a:pt x="137123" y="6678"/>
                  </a:lnTo>
                  <a:lnTo>
                    <a:pt x="92507" y="25511"/>
                  </a:lnTo>
                  <a:lnTo>
                    <a:pt x="54709" y="54717"/>
                  </a:lnTo>
                  <a:lnTo>
                    <a:pt x="25505" y="92517"/>
                  </a:lnTo>
                  <a:lnTo>
                    <a:pt x="6675" y="137132"/>
                  </a:lnTo>
                  <a:lnTo>
                    <a:pt x="0" y="186782"/>
                  </a:lnTo>
                  <a:lnTo>
                    <a:pt x="6665" y="236436"/>
                  </a:lnTo>
                  <a:lnTo>
                    <a:pt x="25487" y="281057"/>
                  </a:lnTo>
                  <a:lnTo>
                    <a:pt x="54687" y="318867"/>
                  </a:lnTo>
                  <a:lnTo>
                    <a:pt x="92487" y="348083"/>
                  </a:lnTo>
                  <a:lnTo>
                    <a:pt x="137108" y="366923"/>
                  </a:lnTo>
                  <a:lnTo>
                    <a:pt x="170936" y="371447"/>
                  </a:lnTo>
                </a:path>
              </a:pathLst>
            </a:custGeom>
            <a:noFill/>
            <a:ln cap="flat" cmpd="sng" w="76175">
              <a:solidFill>
                <a:srgbClr val="0056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249" name="Google Shape;249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08699" y="4378030"/>
              <a:ext cx="182530" cy="174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23"/>
            <p:cNvSpPr/>
            <p:nvPr/>
          </p:nvSpPr>
          <p:spPr>
            <a:xfrm>
              <a:off x="8315316" y="4180486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71427" y="170945"/>
                  </a:moveTo>
                  <a:lnTo>
                    <a:pt x="348088" y="92496"/>
                  </a:lnTo>
                  <a:lnTo>
                    <a:pt x="318871" y="54692"/>
                  </a:lnTo>
                  <a:lnTo>
                    <a:pt x="281059" y="25488"/>
                  </a:lnTo>
                  <a:lnTo>
                    <a:pt x="236433" y="6664"/>
                  </a:lnTo>
                  <a:lnTo>
                    <a:pt x="186776" y="0"/>
                  </a:lnTo>
                  <a:lnTo>
                    <a:pt x="137123" y="6678"/>
                  </a:lnTo>
                  <a:lnTo>
                    <a:pt x="92507" y="25511"/>
                  </a:lnTo>
                  <a:lnTo>
                    <a:pt x="54709" y="54717"/>
                  </a:lnTo>
                  <a:lnTo>
                    <a:pt x="25505" y="92517"/>
                  </a:lnTo>
                  <a:lnTo>
                    <a:pt x="6675" y="137132"/>
                  </a:lnTo>
                  <a:lnTo>
                    <a:pt x="0" y="186782"/>
                  </a:lnTo>
                  <a:lnTo>
                    <a:pt x="6665" y="236436"/>
                  </a:lnTo>
                  <a:lnTo>
                    <a:pt x="25487" y="281057"/>
                  </a:lnTo>
                  <a:lnTo>
                    <a:pt x="54687" y="318867"/>
                  </a:lnTo>
                  <a:lnTo>
                    <a:pt x="92487" y="348083"/>
                  </a:lnTo>
                  <a:lnTo>
                    <a:pt x="137108" y="366924"/>
                  </a:lnTo>
                  <a:lnTo>
                    <a:pt x="170935" y="371447"/>
                  </a:lnTo>
                </a:path>
              </a:pathLst>
            </a:custGeom>
            <a:noFill/>
            <a:ln cap="flat" cmpd="sng" w="76175">
              <a:solidFill>
                <a:srgbClr val="0056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7944227" y="7402838"/>
              <a:ext cx="374015" cy="374015"/>
            </a:xfrm>
            <a:custGeom>
              <a:rect b="b" l="l" r="r" t="t"/>
              <a:pathLst>
                <a:path extrusionOk="0" h="374015" w="374015">
                  <a:moveTo>
                    <a:pt x="186803" y="373607"/>
                  </a:moveTo>
                  <a:lnTo>
                    <a:pt x="137143" y="366934"/>
                  </a:lnTo>
                  <a:lnTo>
                    <a:pt x="92520" y="348102"/>
                  </a:lnTo>
                  <a:lnTo>
                    <a:pt x="54713" y="318893"/>
                  </a:lnTo>
                  <a:lnTo>
                    <a:pt x="25504" y="281087"/>
                  </a:lnTo>
                  <a:lnTo>
                    <a:pt x="6672" y="236463"/>
                  </a:lnTo>
                  <a:lnTo>
                    <a:pt x="0" y="186803"/>
                  </a:lnTo>
                  <a:lnTo>
                    <a:pt x="6672" y="137143"/>
                  </a:lnTo>
                  <a:lnTo>
                    <a:pt x="25504" y="92520"/>
                  </a:lnTo>
                  <a:lnTo>
                    <a:pt x="54713" y="54713"/>
                  </a:lnTo>
                  <a:lnTo>
                    <a:pt x="92520" y="25504"/>
                  </a:lnTo>
                  <a:lnTo>
                    <a:pt x="137143" y="6672"/>
                  </a:lnTo>
                  <a:lnTo>
                    <a:pt x="186803" y="0"/>
                  </a:lnTo>
                  <a:lnTo>
                    <a:pt x="236463" y="6672"/>
                  </a:lnTo>
                  <a:lnTo>
                    <a:pt x="281086" y="25504"/>
                  </a:lnTo>
                  <a:lnTo>
                    <a:pt x="318893" y="54713"/>
                  </a:lnTo>
                  <a:lnTo>
                    <a:pt x="348102" y="92520"/>
                  </a:lnTo>
                  <a:lnTo>
                    <a:pt x="366933" y="137143"/>
                  </a:lnTo>
                  <a:lnTo>
                    <a:pt x="373606" y="186803"/>
                  </a:lnTo>
                  <a:lnTo>
                    <a:pt x="366933" y="236463"/>
                  </a:lnTo>
                  <a:lnTo>
                    <a:pt x="348102" y="281087"/>
                  </a:lnTo>
                  <a:lnTo>
                    <a:pt x="318893" y="318893"/>
                  </a:lnTo>
                  <a:lnTo>
                    <a:pt x="281086" y="348102"/>
                  </a:lnTo>
                  <a:lnTo>
                    <a:pt x="236463" y="366934"/>
                  </a:lnTo>
                  <a:lnTo>
                    <a:pt x="186803" y="373607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252" name="Google Shape;252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08791" y="7567403"/>
              <a:ext cx="244977" cy="244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3"/>
            <p:cNvSpPr/>
            <p:nvPr/>
          </p:nvSpPr>
          <p:spPr>
            <a:xfrm>
              <a:off x="7944230" y="7402835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71427" y="170948"/>
                  </a:moveTo>
                  <a:lnTo>
                    <a:pt x="348088" y="92496"/>
                  </a:lnTo>
                  <a:lnTo>
                    <a:pt x="318871" y="54692"/>
                  </a:lnTo>
                  <a:lnTo>
                    <a:pt x="281058" y="25488"/>
                  </a:lnTo>
                  <a:lnTo>
                    <a:pt x="236433" y="6664"/>
                  </a:lnTo>
                  <a:lnTo>
                    <a:pt x="186776" y="0"/>
                  </a:lnTo>
                  <a:lnTo>
                    <a:pt x="137122" y="6678"/>
                  </a:lnTo>
                  <a:lnTo>
                    <a:pt x="92507" y="25511"/>
                  </a:lnTo>
                  <a:lnTo>
                    <a:pt x="54709" y="54717"/>
                  </a:lnTo>
                  <a:lnTo>
                    <a:pt x="25505" y="92517"/>
                  </a:lnTo>
                  <a:lnTo>
                    <a:pt x="6675" y="137132"/>
                  </a:lnTo>
                  <a:lnTo>
                    <a:pt x="0" y="186782"/>
                  </a:lnTo>
                  <a:lnTo>
                    <a:pt x="6665" y="236436"/>
                  </a:lnTo>
                  <a:lnTo>
                    <a:pt x="25487" y="281057"/>
                  </a:lnTo>
                  <a:lnTo>
                    <a:pt x="54687" y="318867"/>
                  </a:lnTo>
                  <a:lnTo>
                    <a:pt x="92487" y="348083"/>
                  </a:lnTo>
                  <a:lnTo>
                    <a:pt x="137108" y="366923"/>
                  </a:lnTo>
                  <a:lnTo>
                    <a:pt x="170937" y="371447"/>
                  </a:lnTo>
                </a:path>
              </a:pathLst>
            </a:custGeom>
            <a:noFill/>
            <a:ln cap="flat" cmpd="sng" w="76175">
              <a:solidFill>
                <a:srgbClr val="0056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8309459" y="5760480"/>
              <a:ext cx="374015" cy="374015"/>
            </a:xfrm>
            <a:custGeom>
              <a:rect b="b" l="l" r="r" t="t"/>
              <a:pathLst>
                <a:path extrusionOk="0" h="374014" w="374015">
                  <a:moveTo>
                    <a:pt x="186803" y="373607"/>
                  </a:moveTo>
                  <a:lnTo>
                    <a:pt x="137143" y="366934"/>
                  </a:lnTo>
                  <a:lnTo>
                    <a:pt x="92520" y="348103"/>
                  </a:lnTo>
                  <a:lnTo>
                    <a:pt x="54713" y="318893"/>
                  </a:lnTo>
                  <a:lnTo>
                    <a:pt x="25504" y="281086"/>
                  </a:lnTo>
                  <a:lnTo>
                    <a:pt x="6672" y="236463"/>
                  </a:lnTo>
                  <a:lnTo>
                    <a:pt x="0" y="186803"/>
                  </a:lnTo>
                  <a:lnTo>
                    <a:pt x="6672" y="137143"/>
                  </a:lnTo>
                  <a:lnTo>
                    <a:pt x="25504" y="92520"/>
                  </a:lnTo>
                  <a:lnTo>
                    <a:pt x="54713" y="54713"/>
                  </a:lnTo>
                  <a:lnTo>
                    <a:pt x="92520" y="25504"/>
                  </a:lnTo>
                  <a:lnTo>
                    <a:pt x="137143" y="6672"/>
                  </a:lnTo>
                  <a:lnTo>
                    <a:pt x="186803" y="0"/>
                  </a:lnTo>
                  <a:lnTo>
                    <a:pt x="236463" y="6672"/>
                  </a:lnTo>
                  <a:lnTo>
                    <a:pt x="281086" y="25504"/>
                  </a:lnTo>
                  <a:lnTo>
                    <a:pt x="318893" y="54713"/>
                  </a:lnTo>
                  <a:lnTo>
                    <a:pt x="348102" y="92520"/>
                  </a:lnTo>
                  <a:lnTo>
                    <a:pt x="366933" y="137143"/>
                  </a:lnTo>
                  <a:lnTo>
                    <a:pt x="373606" y="186803"/>
                  </a:lnTo>
                  <a:lnTo>
                    <a:pt x="366933" y="236463"/>
                  </a:lnTo>
                  <a:lnTo>
                    <a:pt x="348102" y="281086"/>
                  </a:lnTo>
                  <a:lnTo>
                    <a:pt x="318893" y="318893"/>
                  </a:lnTo>
                  <a:lnTo>
                    <a:pt x="281086" y="348103"/>
                  </a:lnTo>
                  <a:lnTo>
                    <a:pt x="236463" y="366934"/>
                  </a:lnTo>
                  <a:lnTo>
                    <a:pt x="186803" y="373607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pic>
          <p:nvPicPr>
            <p:cNvPr id="255" name="Google Shape;255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74025" y="5925043"/>
              <a:ext cx="244975" cy="244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3"/>
            <p:cNvSpPr/>
            <p:nvPr/>
          </p:nvSpPr>
          <p:spPr>
            <a:xfrm>
              <a:off x="8309463" y="5760477"/>
              <a:ext cx="371475" cy="371475"/>
            </a:xfrm>
            <a:custGeom>
              <a:rect b="b" l="l" r="r" t="t"/>
              <a:pathLst>
                <a:path extrusionOk="0" h="371475" w="371475">
                  <a:moveTo>
                    <a:pt x="371427" y="170947"/>
                  </a:moveTo>
                  <a:lnTo>
                    <a:pt x="348088" y="92496"/>
                  </a:lnTo>
                  <a:lnTo>
                    <a:pt x="318871" y="54692"/>
                  </a:lnTo>
                  <a:lnTo>
                    <a:pt x="281059" y="25488"/>
                  </a:lnTo>
                  <a:lnTo>
                    <a:pt x="236433" y="6664"/>
                  </a:lnTo>
                  <a:lnTo>
                    <a:pt x="186776" y="0"/>
                  </a:lnTo>
                  <a:lnTo>
                    <a:pt x="137123" y="6678"/>
                  </a:lnTo>
                  <a:lnTo>
                    <a:pt x="92507" y="25511"/>
                  </a:lnTo>
                  <a:lnTo>
                    <a:pt x="54709" y="54717"/>
                  </a:lnTo>
                  <a:lnTo>
                    <a:pt x="25505" y="92517"/>
                  </a:lnTo>
                  <a:lnTo>
                    <a:pt x="6675" y="137132"/>
                  </a:lnTo>
                  <a:lnTo>
                    <a:pt x="0" y="186782"/>
                  </a:lnTo>
                  <a:lnTo>
                    <a:pt x="6665" y="236436"/>
                  </a:lnTo>
                  <a:lnTo>
                    <a:pt x="25487" y="281057"/>
                  </a:lnTo>
                  <a:lnTo>
                    <a:pt x="54687" y="318867"/>
                  </a:lnTo>
                  <a:lnTo>
                    <a:pt x="92487" y="348083"/>
                  </a:lnTo>
                  <a:lnTo>
                    <a:pt x="137108" y="366924"/>
                  </a:lnTo>
                  <a:lnTo>
                    <a:pt x="170935" y="371447"/>
                  </a:lnTo>
                </a:path>
              </a:pathLst>
            </a:custGeom>
            <a:noFill/>
            <a:ln cap="flat" cmpd="sng" w="76175">
              <a:solidFill>
                <a:srgbClr val="00569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57" name="Google Shape;257;p23"/>
          <p:cNvSpPr txBox="1"/>
          <p:nvPr/>
        </p:nvSpPr>
        <p:spPr>
          <a:xfrm>
            <a:off x="5330525" y="2646775"/>
            <a:ext cx="26532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Regulation: Legal infrastructure in place as guidance for use in ethical use of generative AI.</a:t>
            </a:r>
            <a:endParaRPr sz="1200">
              <a:solidFill>
                <a:schemeClr val="dk1"/>
              </a:solidFill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5A8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005A8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4474400" y="3625450"/>
            <a:ext cx="540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2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04</a:t>
            </a:r>
            <a:endParaRPr sz="24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5074875" y="3658075"/>
            <a:ext cx="3061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Privacy: LLMs trained on large datasets leak sensitive information.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65" name="Google Shape;26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01" y="3843161"/>
            <a:ext cx="2919412" cy="57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2430" y="3843161"/>
            <a:ext cx="2919412" cy="5762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4"/>
          <p:cNvGrpSpPr/>
          <p:nvPr/>
        </p:nvGrpSpPr>
        <p:grpSpPr>
          <a:xfrm>
            <a:off x="6106999" y="1649322"/>
            <a:ext cx="2921000" cy="2770101"/>
            <a:chOff x="12213997" y="3298645"/>
            <a:chExt cx="5842000" cy="5540202"/>
          </a:xfrm>
        </p:grpSpPr>
        <p:pic>
          <p:nvPicPr>
            <p:cNvPr id="268" name="Google Shape;268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13997" y="7686323"/>
              <a:ext cx="5838824" cy="115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24"/>
            <p:cNvSpPr/>
            <p:nvPr/>
          </p:nvSpPr>
          <p:spPr>
            <a:xfrm>
              <a:off x="12213997" y="3298645"/>
              <a:ext cx="5842000" cy="5146675"/>
            </a:xfrm>
            <a:custGeom>
              <a:rect b="b" l="l" r="r" t="t"/>
              <a:pathLst>
                <a:path extrusionOk="0" h="5146675" w="5842000">
                  <a:moveTo>
                    <a:pt x="5422699" y="5146658"/>
                  </a:moveTo>
                  <a:lnTo>
                    <a:pt x="419100" y="5146658"/>
                  </a:lnTo>
                  <a:lnTo>
                    <a:pt x="371811" y="5143983"/>
                  </a:lnTo>
                  <a:lnTo>
                    <a:pt x="325489" y="5136071"/>
                  </a:lnTo>
                  <a:lnTo>
                    <a:pt x="280545" y="5123092"/>
                  </a:lnTo>
                  <a:lnTo>
                    <a:pt x="237388" y="5105216"/>
                  </a:lnTo>
                  <a:lnTo>
                    <a:pt x="196431" y="5082613"/>
                  </a:lnTo>
                  <a:lnTo>
                    <a:pt x="158081" y="5055453"/>
                  </a:lnTo>
                  <a:lnTo>
                    <a:pt x="122751" y="5023906"/>
                  </a:lnTo>
                  <a:lnTo>
                    <a:pt x="91204" y="4988576"/>
                  </a:lnTo>
                  <a:lnTo>
                    <a:pt x="64044" y="4950227"/>
                  </a:lnTo>
                  <a:lnTo>
                    <a:pt x="41441" y="4909269"/>
                  </a:lnTo>
                  <a:lnTo>
                    <a:pt x="23565" y="4866113"/>
                  </a:lnTo>
                  <a:lnTo>
                    <a:pt x="10586" y="4821169"/>
                  </a:lnTo>
                  <a:lnTo>
                    <a:pt x="2675" y="4774847"/>
                  </a:lnTo>
                  <a:lnTo>
                    <a:pt x="0" y="4727558"/>
                  </a:lnTo>
                  <a:lnTo>
                    <a:pt x="0" y="419100"/>
                  </a:lnTo>
                  <a:lnTo>
                    <a:pt x="2675" y="371810"/>
                  </a:lnTo>
                  <a:lnTo>
                    <a:pt x="10586" y="325488"/>
                  </a:lnTo>
                  <a:lnTo>
                    <a:pt x="23565" y="280544"/>
                  </a:lnTo>
                  <a:lnTo>
                    <a:pt x="41441" y="237388"/>
                  </a:lnTo>
                  <a:lnTo>
                    <a:pt x="64044" y="196430"/>
                  </a:lnTo>
                  <a:lnTo>
                    <a:pt x="91204" y="158081"/>
                  </a:lnTo>
                  <a:lnTo>
                    <a:pt x="122751" y="122751"/>
                  </a:lnTo>
                  <a:lnTo>
                    <a:pt x="158081" y="91204"/>
                  </a:lnTo>
                  <a:lnTo>
                    <a:pt x="196431" y="64044"/>
                  </a:lnTo>
                  <a:lnTo>
                    <a:pt x="237388" y="41441"/>
                  </a:lnTo>
                  <a:lnTo>
                    <a:pt x="280545" y="23565"/>
                  </a:lnTo>
                  <a:lnTo>
                    <a:pt x="325489" y="10586"/>
                  </a:lnTo>
                  <a:lnTo>
                    <a:pt x="371811" y="2675"/>
                  </a:lnTo>
                  <a:lnTo>
                    <a:pt x="419100" y="0"/>
                  </a:lnTo>
                  <a:lnTo>
                    <a:pt x="5422699" y="0"/>
                  </a:lnTo>
                  <a:lnTo>
                    <a:pt x="5469989" y="2675"/>
                  </a:lnTo>
                  <a:lnTo>
                    <a:pt x="5516311" y="10586"/>
                  </a:lnTo>
                  <a:lnTo>
                    <a:pt x="5561255" y="23565"/>
                  </a:lnTo>
                  <a:lnTo>
                    <a:pt x="5604411" y="41441"/>
                  </a:lnTo>
                  <a:lnTo>
                    <a:pt x="5645368" y="64044"/>
                  </a:lnTo>
                  <a:lnTo>
                    <a:pt x="5683717" y="91204"/>
                  </a:lnTo>
                  <a:lnTo>
                    <a:pt x="5719047" y="122751"/>
                  </a:lnTo>
                  <a:lnTo>
                    <a:pt x="5750595" y="158081"/>
                  </a:lnTo>
                  <a:lnTo>
                    <a:pt x="5777755" y="196430"/>
                  </a:lnTo>
                  <a:lnTo>
                    <a:pt x="5800358" y="237388"/>
                  </a:lnTo>
                  <a:lnTo>
                    <a:pt x="5818234" y="280544"/>
                  </a:lnTo>
                  <a:lnTo>
                    <a:pt x="5831212" y="325488"/>
                  </a:lnTo>
                  <a:lnTo>
                    <a:pt x="5839124" y="371810"/>
                  </a:lnTo>
                  <a:lnTo>
                    <a:pt x="5841799" y="419100"/>
                  </a:lnTo>
                  <a:lnTo>
                    <a:pt x="5841799" y="4727558"/>
                  </a:lnTo>
                  <a:lnTo>
                    <a:pt x="5839124" y="4774847"/>
                  </a:lnTo>
                  <a:lnTo>
                    <a:pt x="5831212" y="4821169"/>
                  </a:lnTo>
                  <a:lnTo>
                    <a:pt x="5818234" y="4866113"/>
                  </a:lnTo>
                  <a:lnTo>
                    <a:pt x="5800358" y="4909269"/>
                  </a:lnTo>
                  <a:lnTo>
                    <a:pt x="5777755" y="4950227"/>
                  </a:lnTo>
                  <a:lnTo>
                    <a:pt x="5750595" y="4988576"/>
                  </a:lnTo>
                  <a:lnTo>
                    <a:pt x="5719047" y="5023906"/>
                  </a:lnTo>
                  <a:lnTo>
                    <a:pt x="5683717" y="5055453"/>
                  </a:lnTo>
                  <a:lnTo>
                    <a:pt x="5645368" y="5082613"/>
                  </a:lnTo>
                  <a:lnTo>
                    <a:pt x="5604411" y="5105216"/>
                  </a:lnTo>
                  <a:lnTo>
                    <a:pt x="5561255" y="5123092"/>
                  </a:lnTo>
                  <a:lnTo>
                    <a:pt x="5516311" y="5136071"/>
                  </a:lnTo>
                  <a:lnTo>
                    <a:pt x="5469989" y="5143983"/>
                  </a:lnTo>
                  <a:lnTo>
                    <a:pt x="5422699" y="5146658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70" name="Google Shape;270;p24"/>
          <p:cNvSpPr/>
          <p:nvPr/>
        </p:nvSpPr>
        <p:spPr>
          <a:xfrm>
            <a:off x="3112430" y="1649322"/>
            <a:ext cx="2921000" cy="2573338"/>
          </a:xfrm>
          <a:custGeom>
            <a:rect b="b" l="l" r="r" t="t"/>
            <a:pathLst>
              <a:path extrusionOk="0" h="5146675" w="5842000">
                <a:moveTo>
                  <a:pt x="5422699" y="5146658"/>
                </a:moveTo>
                <a:lnTo>
                  <a:pt x="419100" y="5146658"/>
                </a:lnTo>
                <a:lnTo>
                  <a:pt x="371810" y="5143983"/>
                </a:lnTo>
                <a:lnTo>
                  <a:pt x="325488" y="5136071"/>
                </a:lnTo>
                <a:lnTo>
                  <a:pt x="280544" y="5123092"/>
                </a:lnTo>
                <a:lnTo>
                  <a:pt x="237388" y="5105216"/>
                </a:lnTo>
                <a:lnTo>
                  <a:pt x="196431" y="5082613"/>
                </a:lnTo>
                <a:lnTo>
                  <a:pt x="158081" y="5055453"/>
                </a:lnTo>
                <a:lnTo>
                  <a:pt x="122751" y="5023906"/>
                </a:lnTo>
                <a:lnTo>
                  <a:pt x="91204" y="4988576"/>
                </a:lnTo>
                <a:lnTo>
                  <a:pt x="64044" y="4950227"/>
                </a:lnTo>
                <a:lnTo>
                  <a:pt x="41441" y="4909269"/>
                </a:lnTo>
                <a:lnTo>
                  <a:pt x="23565" y="4866113"/>
                </a:lnTo>
                <a:lnTo>
                  <a:pt x="10586" y="4821169"/>
                </a:lnTo>
                <a:lnTo>
                  <a:pt x="2675" y="4774847"/>
                </a:lnTo>
                <a:lnTo>
                  <a:pt x="0" y="4727558"/>
                </a:lnTo>
                <a:lnTo>
                  <a:pt x="0" y="419100"/>
                </a:lnTo>
                <a:lnTo>
                  <a:pt x="2675" y="371810"/>
                </a:lnTo>
                <a:lnTo>
                  <a:pt x="10586" y="325488"/>
                </a:lnTo>
                <a:lnTo>
                  <a:pt x="23565" y="280544"/>
                </a:lnTo>
                <a:lnTo>
                  <a:pt x="41441" y="237388"/>
                </a:lnTo>
                <a:lnTo>
                  <a:pt x="64044" y="196430"/>
                </a:lnTo>
                <a:lnTo>
                  <a:pt x="91204" y="158081"/>
                </a:lnTo>
                <a:lnTo>
                  <a:pt x="122751" y="122751"/>
                </a:lnTo>
                <a:lnTo>
                  <a:pt x="158081" y="91204"/>
                </a:lnTo>
                <a:lnTo>
                  <a:pt x="196431" y="64044"/>
                </a:lnTo>
                <a:lnTo>
                  <a:pt x="237388" y="41441"/>
                </a:lnTo>
                <a:lnTo>
                  <a:pt x="280544" y="23565"/>
                </a:lnTo>
                <a:lnTo>
                  <a:pt x="325488" y="10586"/>
                </a:lnTo>
                <a:lnTo>
                  <a:pt x="371810" y="2675"/>
                </a:lnTo>
                <a:lnTo>
                  <a:pt x="419100" y="0"/>
                </a:lnTo>
                <a:lnTo>
                  <a:pt x="5422699" y="0"/>
                </a:lnTo>
                <a:lnTo>
                  <a:pt x="5469989" y="2675"/>
                </a:lnTo>
                <a:lnTo>
                  <a:pt x="5516311" y="10586"/>
                </a:lnTo>
                <a:lnTo>
                  <a:pt x="5561255" y="23565"/>
                </a:lnTo>
                <a:lnTo>
                  <a:pt x="5604411" y="41441"/>
                </a:lnTo>
                <a:lnTo>
                  <a:pt x="5645369" y="64044"/>
                </a:lnTo>
                <a:lnTo>
                  <a:pt x="5683718" y="91204"/>
                </a:lnTo>
                <a:lnTo>
                  <a:pt x="5719048" y="122751"/>
                </a:lnTo>
                <a:lnTo>
                  <a:pt x="5750595" y="158081"/>
                </a:lnTo>
                <a:lnTo>
                  <a:pt x="5777755" y="196430"/>
                </a:lnTo>
                <a:lnTo>
                  <a:pt x="5800358" y="237388"/>
                </a:lnTo>
                <a:lnTo>
                  <a:pt x="5818233" y="280544"/>
                </a:lnTo>
                <a:lnTo>
                  <a:pt x="5831212" y="325488"/>
                </a:lnTo>
                <a:lnTo>
                  <a:pt x="5839124" y="371810"/>
                </a:lnTo>
                <a:lnTo>
                  <a:pt x="5841799" y="419100"/>
                </a:lnTo>
                <a:lnTo>
                  <a:pt x="5841799" y="4727558"/>
                </a:lnTo>
                <a:lnTo>
                  <a:pt x="5839124" y="4774847"/>
                </a:lnTo>
                <a:lnTo>
                  <a:pt x="5831212" y="4821169"/>
                </a:lnTo>
                <a:lnTo>
                  <a:pt x="5818233" y="4866113"/>
                </a:lnTo>
                <a:lnTo>
                  <a:pt x="5800358" y="4909269"/>
                </a:lnTo>
                <a:lnTo>
                  <a:pt x="5777755" y="4950227"/>
                </a:lnTo>
                <a:lnTo>
                  <a:pt x="5750595" y="4988576"/>
                </a:lnTo>
                <a:lnTo>
                  <a:pt x="5719048" y="5023906"/>
                </a:lnTo>
                <a:lnTo>
                  <a:pt x="5683718" y="5055453"/>
                </a:lnTo>
                <a:lnTo>
                  <a:pt x="5645369" y="5082613"/>
                </a:lnTo>
                <a:lnTo>
                  <a:pt x="5604411" y="5105216"/>
                </a:lnTo>
                <a:lnTo>
                  <a:pt x="5561255" y="5123092"/>
                </a:lnTo>
                <a:lnTo>
                  <a:pt x="5516311" y="5136071"/>
                </a:lnTo>
                <a:lnTo>
                  <a:pt x="5469989" y="5143983"/>
                </a:lnTo>
                <a:lnTo>
                  <a:pt x="5422699" y="5146658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grpSp>
        <p:nvGrpSpPr>
          <p:cNvPr id="271" name="Google Shape;271;p24"/>
          <p:cNvGrpSpPr/>
          <p:nvPr/>
        </p:nvGrpSpPr>
        <p:grpSpPr>
          <a:xfrm>
            <a:off x="0" y="1"/>
            <a:ext cx="3037102" cy="4222659"/>
            <a:chOff x="0" y="2"/>
            <a:chExt cx="6074204" cy="8445318"/>
          </a:xfrm>
        </p:grpSpPr>
        <p:sp>
          <p:nvSpPr>
            <p:cNvPr id="272" name="Google Shape;272;p24"/>
            <p:cNvSpPr/>
            <p:nvPr/>
          </p:nvSpPr>
          <p:spPr>
            <a:xfrm>
              <a:off x="232204" y="3298645"/>
              <a:ext cx="5842000" cy="5146675"/>
            </a:xfrm>
            <a:custGeom>
              <a:rect b="b" l="l" r="r" t="t"/>
              <a:pathLst>
                <a:path extrusionOk="0" h="5146675" w="5842000">
                  <a:moveTo>
                    <a:pt x="5422699" y="5146658"/>
                  </a:moveTo>
                  <a:lnTo>
                    <a:pt x="419100" y="5146658"/>
                  </a:lnTo>
                  <a:lnTo>
                    <a:pt x="371810" y="5143983"/>
                  </a:lnTo>
                  <a:lnTo>
                    <a:pt x="325488" y="5136071"/>
                  </a:lnTo>
                  <a:lnTo>
                    <a:pt x="280544" y="5123092"/>
                  </a:lnTo>
                  <a:lnTo>
                    <a:pt x="237388" y="5105216"/>
                  </a:lnTo>
                  <a:lnTo>
                    <a:pt x="196430" y="5082613"/>
                  </a:lnTo>
                  <a:lnTo>
                    <a:pt x="158081" y="5055453"/>
                  </a:lnTo>
                  <a:lnTo>
                    <a:pt x="122751" y="5023906"/>
                  </a:lnTo>
                  <a:lnTo>
                    <a:pt x="91204" y="4988576"/>
                  </a:lnTo>
                  <a:lnTo>
                    <a:pt x="64044" y="4950227"/>
                  </a:lnTo>
                  <a:lnTo>
                    <a:pt x="41441" y="4909269"/>
                  </a:lnTo>
                  <a:lnTo>
                    <a:pt x="23565" y="4866113"/>
                  </a:lnTo>
                  <a:lnTo>
                    <a:pt x="10586" y="4821169"/>
                  </a:lnTo>
                  <a:lnTo>
                    <a:pt x="2675" y="4774847"/>
                  </a:lnTo>
                  <a:lnTo>
                    <a:pt x="0" y="4727558"/>
                  </a:lnTo>
                  <a:lnTo>
                    <a:pt x="0" y="419100"/>
                  </a:lnTo>
                  <a:lnTo>
                    <a:pt x="2675" y="371810"/>
                  </a:lnTo>
                  <a:lnTo>
                    <a:pt x="10586" y="325488"/>
                  </a:lnTo>
                  <a:lnTo>
                    <a:pt x="23565" y="280544"/>
                  </a:lnTo>
                  <a:lnTo>
                    <a:pt x="41441" y="237388"/>
                  </a:lnTo>
                  <a:lnTo>
                    <a:pt x="64044" y="196430"/>
                  </a:lnTo>
                  <a:lnTo>
                    <a:pt x="91204" y="158081"/>
                  </a:lnTo>
                  <a:lnTo>
                    <a:pt x="122751" y="122751"/>
                  </a:lnTo>
                  <a:lnTo>
                    <a:pt x="158081" y="91204"/>
                  </a:lnTo>
                  <a:lnTo>
                    <a:pt x="196430" y="64044"/>
                  </a:lnTo>
                  <a:lnTo>
                    <a:pt x="237388" y="41441"/>
                  </a:lnTo>
                  <a:lnTo>
                    <a:pt x="280544" y="23565"/>
                  </a:lnTo>
                  <a:lnTo>
                    <a:pt x="325488" y="10586"/>
                  </a:lnTo>
                  <a:lnTo>
                    <a:pt x="371810" y="2675"/>
                  </a:lnTo>
                  <a:lnTo>
                    <a:pt x="419100" y="0"/>
                  </a:lnTo>
                  <a:lnTo>
                    <a:pt x="5422699" y="0"/>
                  </a:lnTo>
                  <a:lnTo>
                    <a:pt x="5469989" y="2675"/>
                  </a:lnTo>
                  <a:lnTo>
                    <a:pt x="5516311" y="10586"/>
                  </a:lnTo>
                  <a:lnTo>
                    <a:pt x="5561255" y="23565"/>
                  </a:lnTo>
                  <a:lnTo>
                    <a:pt x="5604411" y="41441"/>
                  </a:lnTo>
                  <a:lnTo>
                    <a:pt x="5645368" y="64044"/>
                  </a:lnTo>
                  <a:lnTo>
                    <a:pt x="5683717" y="91204"/>
                  </a:lnTo>
                  <a:lnTo>
                    <a:pt x="5719048" y="122751"/>
                  </a:lnTo>
                  <a:lnTo>
                    <a:pt x="5750595" y="158081"/>
                  </a:lnTo>
                  <a:lnTo>
                    <a:pt x="5777755" y="196430"/>
                  </a:lnTo>
                  <a:lnTo>
                    <a:pt x="5800358" y="237388"/>
                  </a:lnTo>
                  <a:lnTo>
                    <a:pt x="5818233" y="280544"/>
                  </a:lnTo>
                  <a:lnTo>
                    <a:pt x="5831212" y="325488"/>
                  </a:lnTo>
                  <a:lnTo>
                    <a:pt x="5839124" y="371810"/>
                  </a:lnTo>
                  <a:lnTo>
                    <a:pt x="5841799" y="419100"/>
                  </a:lnTo>
                  <a:lnTo>
                    <a:pt x="5841799" y="4727558"/>
                  </a:lnTo>
                  <a:lnTo>
                    <a:pt x="5839124" y="4774847"/>
                  </a:lnTo>
                  <a:lnTo>
                    <a:pt x="5831212" y="4821169"/>
                  </a:lnTo>
                  <a:lnTo>
                    <a:pt x="5818233" y="4866113"/>
                  </a:lnTo>
                  <a:lnTo>
                    <a:pt x="5800358" y="4909269"/>
                  </a:lnTo>
                  <a:lnTo>
                    <a:pt x="5777755" y="4950227"/>
                  </a:lnTo>
                  <a:lnTo>
                    <a:pt x="5750595" y="4988576"/>
                  </a:lnTo>
                  <a:lnTo>
                    <a:pt x="5719048" y="5023906"/>
                  </a:lnTo>
                  <a:lnTo>
                    <a:pt x="5683717" y="5055453"/>
                  </a:lnTo>
                  <a:lnTo>
                    <a:pt x="5645368" y="5082613"/>
                  </a:lnTo>
                  <a:lnTo>
                    <a:pt x="5604411" y="5105216"/>
                  </a:lnTo>
                  <a:lnTo>
                    <a:pt x="5561255" y="5123092"/>
                  </a:lnTo>
                  <a:lnTo>
                    <a:pt x="5516311" y="5136071"/>
                  </a:lnTo>
                  <a:lnTo>
                    <a:pt x="5469989" y="5143983"/>
                  </a:lnTo>
                  <a:lnTo>
                    <a:pt x="5422699" y="5146658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0" y="2"/>
              <a:ext cx="2569210" cy="2346960"/>
            </a:xfrm>
            <a:custGeom>
              <a:rect b="b" l="l" r="r" t="t"/>
              <a:pathLst>
                <a:path extrusionOk="0" h="2346960" w="2569210">
                  <a:moveTo>
                    <a:pt x="0" y="2335938"/>
                  </a:moveTo>
                  <a:lnTo>
                    <a:pt x="77896" y="2342082"/>
                  </a:lnTo>
                  <a:lnTo>
                    <a:pt x="125889" y="2344515"/>
                  </a:lnTo>
                  <a:lnTo>
                    <a:pt x="174130" y="2345981"/>
                  </a:lnTo>
                  <a:lnTo>
                    <a:pt x="222611" y="2346472"/>
                  </a:lnTo>
                  <a:lnTo>
                    <a:pt x="271092" y="2345981"/>
                  </a:lnTo>
                  <a:lnTo>
                    <a:pt x="319334" y="2344515"/>
                  </a:lnTo>
                  <a:lnTo>
                    <a:pt x="367327" y="2342082"/>
                  </a:lnTo>
                  <a:lnTo>
                    <a:pt x="415061" y="2338693"/>
                  </a:lnTo>
                  <a:lnTo>
                    <a:pt x="462527" y="2334357"/>
                  </a:lnTo>
                  <a:lnTo>
                    <a:pt x="467766" y="2333772"/>
                  </a:lnTo>
                </a:path>
                <a:path extrusionOk="0" h="2346960" w="2569210">
                  <a:moveTo>
                    <a:pt x="467766" y="2333772"/>
                  </a:moveTo>
                  <a:lnTo>
                    <a:pt x="509717" y="2329083"/>
                  </a:lnTo>
                  <a:lnTo>
                    <a:pt x="556619" y="2322881"/>
                  </a:lnTo>
                  <a:lnTo>
                    <a:pt x="603226" y="2315760"/>
                  </a:lnTo>
                  <a:lnTo>
                    <a:pt x="645826" y="2308372"/>
                  </a:lnTo>
                </a:path>
                <a:path extrusionOk="0" h="2346960" w="2569210">
                  <a:moveTo>
                    <a:pt x="645826" y="2308372"/>
                  </a:moveTo>
                  <a:lnTo>
                    <a:pt x="695513" y="2298799"/>
                  </a:lnTo>
                  <a:lnTo>
                    <a:pt x="741174" y="2288978"/>
                  </a:lnTo>
                  <a:lnTo>
                    <a:pt x="786502" y="2278276"/>
                  </a:lnTo>
                  <a:lnTo>
                    <a:pt x="831487" y="2266703"/>
                  </a:lnTo>
                  <a:lnTo>
                    <a:pt x="876119" y="2254267"/>
                  </a:lnTo>
                  <a:lnTo>
                    <a:pt x="920388" y="2240978"/>
                  </a:lnTo>
                  <a:lnTo>
                    <a:pt x="964287" y="2226846"/>
                  </a:lnTo>
                  <a:lnTo>
                    <a:pt x="1007804" y="2211880"/>
                  </a:lnTo>
                  <a:lnTo>
                    <a:pt x="1050930" y="2196089"/>
                  </a:lnTo>
                  <a:lnTo>
                    <a:pt x="1093657" y="2179484"/>
                  </a:lnTo>
                  <a:lnTo>
                    <a:pt x="1135975" y="2162072"/>
                  </a:lnTo>
                  <a:lnTo>
                    <a:pt x="1177873" y="2143865"/>
                  </a:lnTo>
                  <a:lnTo>
                    <a:pt x="1219344" y="2124871"/>
                  </a:lnTo>
                  <a:lnTo>
                    <a:pt x="1260409" y="2105152"/>
                  </a:lnTo>
                  <a:lnTo>
                    <a:pt x="1300963" y="2084560"/>
                  </a:lnTo>
                  <a:lnTo>
                    <a:pt x="1341092" y="2063262"/>
                  </a:lnTo>
                  <a:lnTo>
                    <a:pt x="1380756" y="2041215"/>
                  </a:lnTo>
                  <a:lnTo>
                    <a:pt x="1419944" y="2018429"/>
                  </a:lnTo>
                  <a:lnTo>
                    <a:pt x="1458647" y="1994913"/>
                  </a:lnTo>
                  <a:lnTo>
                    <a:pt x="1496856" y="1970675"/>
                  </a:lnTo>
                  <a:lnTo>
                    <a:pt x="1534561" y="1945727"/>
                  </a:lnTo>
                  <a:lnTo>
                    <a:pt x="1571754" y="1920077"/>
                  </a:lnTo>
                  <a:lnTo>
                    <a:pt x="1608423" y="1893734"/>
                  </a:lnTo>
                  <a:lnTo>
                    <a:pt x="1644561" y="1866708"/>
                  </a:lnTo>
                  <a:lnTo>
                    <a:pt x="1680157" y="1839009"/>
                  </a:lnTo>
                  <a:lnTo>
                    <a:pt x="1715203" y="1810646"/>
                  </a:lnTo>
                  <a:lnTo>
                    <a:pt x="1749688" y="1781628"/>
                  </a:lnTo>
                  <a:lnTo>
                    <a:pt x="1783603" y="1751965"/>
                  </a:lnTo>
                  <a:lnTo>
                    <a:pt x="1816939" y="1721666"/>
                  </a:lnTo>
                  <a:lnTo>
                    <a:pt x="1849687" y="1690741"/>
                  </a:lnTo>
                  <a:lnTo>
                    <a:pt x="1881837" y="1659198"/>
                  </a:lnTo>
                  <a:lnTo>
                    <a:pt x="1913379" y="1627049"/>
                  </a:lnTo>
                  <a:lnTo>
                    <a:pt x="1944304" y="1594301"/>
                  </a:lnTo>
                  <a:lnTo>
                    <a:pt x="1974603" y="1560965"/>
                  </a:lnTo>
                  <a:lnTo>
                    <a:pt x="2004266" y="1527049"/>
                  </a:lnTo>
                  <a:lnTo>
                    <a:pt x="2033284" y="1492564"/>
                  </a:lnTo>
                  <a:lnTo>
                    <a:pt x="2061647" y="1457519"/>
                  </a:lnTo>
                  <a:lnTo>
                    <a:pt x="2089346" y="1421923"/>
                  </a:lnTo>
                  <a:lnTo>
                    <a:pt x="2116372" y="1385785"/>
                  </a:lnTo>
                  <a:lnTo>
                    <a:pt x="2142715" y="1349115"/>
                  </a:lnTo>
                  <a:lnTo>
                    <a:pt x="2168365" y="1311923"/>
                  </a:lnTo>
                  <a:lnTo>
                    <a:pt x="2193314" y="1274218"/>
                  </a:lnTo>
                  <a:lnTo>
                    <a:pt x="2217551" y="1236009"/>
                  </a:lnTo>
                  <a:lnTo>
                    <a:pt x="2241067" y="1197305"/>
                  </a:lnTo>
                  <a:lnTo>
                    <a:pt x="2263854" y="1158117"/>
                  </a:lnTo>
                  <a:lnTo>
                    <a:pt x="2285901" y="1118454"/>
                  </a:lnTo>
                  <a:lnTo>
                    <a:pt x="2307198" y="1078324"/>
                  </a:lnTo>
                  <a:lnTo>
                    <a:pt x="2327738" y="1037739"/>
                  </a:lnTo>
                  <a:lnTo>
                    <a:pt x="2347509" y="996706"/>
                  </a:lnTo>
                  <a:lnTo>
                    <a:pt x="2366503" y="955235"/>
                  </a:lnTo>
                  <a:lnTo>
                    <a:pt x="2384711" y="913336"/>
                  </a:lnTo>
                  <a:lnTo>
                    <a:pt x="2402122" y="871019"/>
                  </a:lnTo>
                  <a:lnTo>
                    <a:pt x="2418728" y="828292"/>
                  </a:lnTo>
                  <a:lnTo>
                    <a:pt x="2434518" y="785165"/>
                  </a:lnTo>
                  <a:lnTo>
                    <a:pt x="2449484" y="741648"/>
                  </a:lnTo>
                  <a:lnTo>
                    <a:pt x="2463616" y="697750"/>
                  </a:lnTo>
                  <a:lnTo>
                    <a:pt x="2476905" y="653480"/>
                  </a:lnTo>
                  <a:lnTo>
                    <a:pt x="2489341" y="608849"/>
                  </a:lnTo>
                  <a:lnTo>
                    <a:pt x="2500915" y="563864"/>
                  </a:lnTo>
                  <a:lnTo>
                    <a:pt x="2511617" y="518536"/>
                  </a:lnTo>
                  <a:lnTo>
                    <a:pt x="2521438" y="472875"/>
                  </a:lnTo>
                  <a:lnTo>
                    <a:pt x="2530368" y="426888"/>
                  </a:lnTo>
                  <a:lnTo>
                    <a:pt x="2538399" y="380587"/>
                  </a:lnTo>
                  <a:lnTo>
                    <a:pt x="2545520" y="333981"/>
                  </a:lnTo>
                  <a:lnTo>
                    <a:pt x="2551722" y="287078"/>
                  </a:lnTo>
                  <a:lnTo>
                    <a:pt x="2556996" y="239889"/>
                  </a:lnTo>
                  <a:lnTo>
                    <a:pt x="2561332" y="192423"/>
                  </a:lnTo>
                  <a:lnTo>
                    <a:pt x="2564721" y="144688"/>
                  </a:lnTo>
                  <a:lnTo>
                    <a:pt x="2567058" y="98567"/>
                  </a:lnTo>
                  <a:lnTo>
                    <a:pt x="2568735" y="48455"/>
                  </a:lnTo>
                  <a:lnTo>
                    <a:pt x="2569035" y="9671"/>
                  </a:lnTo>
                  <a:lnTo>
                    <a:pt x="2569110" y="0"/>
                  </a:lnTo>
                </a:path>
              </a:pathLst>
            </a:custGeom>
            <a:noFill/>
            <a:ln cap="flat" cmpd="sng" w="952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sp>
        <p:nvSpPr>
          <p:cNvPr id="274" name="Google Shape;274;p24"/>
          <p:cNvSpPr/>
          <p:nvPr/>
        </p:nvSpPr>
        <p:spPr>
          <a:xfrm>
            <a:off x="7786859" y="5122937"/>
            <a:ext cx="318" cy="20638"/>
          </a:xfrm>
          <a:custGeom>
            <a:rect b="b" l="l" r="r" t="t"/>
            <a:pathLst>
              <a:path extrusionOk="0" h="41275" w="634">
                <a:moveTo>
                  <a:pt x="416" y="0"/>
                </a:moveTo>
                <a:lnTo>
                  <a:pt x="0" y="41126"/>
                </a:lnTo>
              </a:path>
            </a:pathLst>
          </a:custGeom>
          <a:noFill/>
          <a:ln cap="flat" cmpd="sng" w="952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75" name="Google Shape;27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301" y="1723975"/>
            <a:ext cx="2785031" cy="156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9327" y="1723975"/>
            <a:ext cx="2785030" cy="156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4776" y="1723143"/>
            <a:ext cx="2785031" cy="156642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>
            <p:ph type="title"/>
          </p:nvPr>
        </p:nvSpPr>
        <p:spPr>
          <a:xfrm>
            <a:off x="798216" y="443658"/>
            <a:ext cx="75477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7800">
            <a:spAutoFit/>
          </a:bodyPr>
          <a:lstStyle/>
          <a:p>
            <a:pPr indent="0" lvl="0" marL="2108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DFDFD"/>
                </a:solidFill>
              </a:rPr>
              <a:t>Challenges in </a:t>
            </a:r>
            <a:r>
              <a:rPr lang="en" sz="2600">
                <a:solidFill>
                  <a:srgbClr val="FDFDFD"/>
                </a:solidFill>
              </a:rPr>
              <a:t>Generative</a:t>
            </a:r>
            <a:r>
              <a:rPr lang="en" sz="2600">
                <a:solidFill>
                  <a:srgbClr val="FDFDFD"/>
                </a:solidFill>
              </a:rPr>
              <a:t> AI</a:t>
            </a:r>
            <a:endParaRPr sz="2600"/>
          </a:p>
        </p:txBody>
      </p:sp>
      <p:sp>
        <p:nvSpPr>
          <p:cNvPr id="279" name="Google Shape;279;p24"/>
          <p:cNvSpPr txBox="1"/>
          <p:nvPr/>
        </p:nvSpPr>
        <p:spPr>
          <a:xfrm>
            <a:off x="3278835" y="3265392"/>
            <a:ext cx="25863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0" lvl="0" marL="0" marR="1143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rPr>
              <a:t>Ethical Concerns</a:t>
            </a:r>
            <a:endParaRPr sz="11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1270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Manipulation of media (deepfakes), misinformation</a:t>
            </a:r>
            <a:endParaRPr sz="1150">
              <a:solidFill>
                <a:schemeClr val="dk1"/>
              </a:solidFill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6174775" y="3264350"/>
            <a:ext cx="2688300" cy="9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rPr>
              <a:t>Data Privacy</a:t>
            </a:r>
            <a:endParaRPr sz="11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Generative AI models often require massive datasets, raising concerns about privacy.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291810" y="3265392"/>
            <a:ext cx="2586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0" lvl="0" marL="0" marR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1C40"/>
                </a:solidFill>
                <a:latin typeface="Arial Black"/>
                <a:ea typeface="Arial Black"/>
                <a:cs typeface="Arial Black"/>
                <a:sym typeface="Arial Black"/>
              </a:rPr>
              <a:t>Bias and Fairness</a:t>
            </a:r>
            <a:endParaRPr sz="11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lnSpc>
                <a:spcPct val="11559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Models can learn biased patterns from the training data, which may result in unfair or discriminatory outputs.</a:t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>
            <a:off x="0" y="4879925"/>
            <a:ext cx="9144000" cy="262318"/>
          </a:xfrm>
          <a:custGeom>
            <a:rect b="b" l="l" r="r" t="t"/>
            <a:pathLst>
              <a:path extrusionOk="0" h="1028700" w="18288000">
                <a:moveTo>
                  <a:pt x="182879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7" name="Google Shape;287;p25"/>
          <p:cNvSpPr txBox="1"/>
          <p:nvPr/>
        </p:nvSpPr>
        <p:spPr>
          <a:xfrm>
            <a:off x="0" y="189200"/>
            <a:ext cx="9024900" cy="510300"/>
          </a:xfrm>
          <a:prstGeom prst="rect">
            <a:avLst/>
          </a:pr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79700">
            <a:noAutofit/>
          </a:bodyPr>
          <a:lstStyle/>
          <a:p>
            <a:pPr indent="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         </a:t>
            </a:r>
            <a:r>
              <a:rPr lang="en" sz="22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What Are Large Language Models (LLMs) ?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121800" y="754675"/>
            <a:ext cx="38931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LLMs are AI models intended to understand, generate, and translate human language through the processing of large volumes of text data.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Key Features: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1. Ability to recognize context and generate coherent text.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2. Trained on large corpora (millions or billions of words).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3. Pre-trained and fine-tuned on specific tasks such as sentiment analysis, translation, summarization, etc.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875" y="699500"/>
            <a:ext cx="3204777" cy="41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 rotWithShape="1">
          <a:blip r:embed="rId4">
            <a:alphaModFix/>
          </a:blip>
          <a:srcRect b="0" l="3228" r="5580" t="0"/>
          <a:stretch/>
        </p:blipFill>
        <p:spPr>
          <a:xfrm>
            <a:off x="4014750" y="699500"/>
            <a:ext cx="5009899" cy="418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/>
          <p:nvPr/>
        </p:nvSpPr>
        <p:spPr>
          <a:xfrm>
            <a:off x="0" y="4879925"/>
            <a:ext cx="9144000" cy="262318"/>
          </a:xfrm>
          <a:custGeom>
            <a:rect b="b" l="l" r="r" t="t"/>
            <a:pathLst>
              <a:path extrusionOk="0" h="1028700" w="18288000">
                <a:moveTo>
                  <a:pt x="182879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96" name="Google Shape;296;p26"/>
          <p:cNvSpPr txBox="1"/>
          <p:nvPr/>
        </p:nvSpPr>
        <p:spPr>
          <a:xfrm>
            <a:off x="0" y="189200"/>
            <a:ext cx="9024900" cy="510300"/>
          </a:xfrm>
          <a:prstGeom prst="rect">
            <a:avLst/>
          </a:pr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79700">
            <a:noAutofit/>
          </a:bodyPr>
          <a:lstStyle/>
          <a:p>
            <a:pPr indent="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How do LLms Work?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121800" y="754675"/>
            <a:ext cx="3893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 rotWithShape="1">
          <a:blip r:embed="rId3">
            <a:alphaModFix/>
          </a:blip>
          <a:srcRect b="0" l="-16509" r="0" t="0"/>
          <a:stretch/>
        </p:blipFill>
        <p:spPr>
          <a:xfrm>
            <a:off x="-1531100" y="754675"/>
            <a:ext cx="10556001" cy="41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94650" y="704275"/>
            <a:ext cx="39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/>
          <p:nvPr/>
        </p:nvSpPr>
        <p:spPr>
          <a:xfrm>
            <a:off x="0" y="4879925"/>
            <a:ext cx="9144000" cy="262318"/>
          </a:xfrm>
          <a:custGeom>
            <a:rect b="b" l="l" r="r" t="t"/>
            <a:pathLst>
              <a:path extrusionOk="0" h="1028700" w="18288000">
                <a:moveTo>
                  <a:pt x="182879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1028699"/>
                </a:lnTo>
                <a:close/>
              </a:path>
            </a:pathLst>
          </a:custGeom>
          <a:solidFill>
            <a:srgbClr val="5B98B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05" name="Google Shape;305;p27"/>
          <p:cNvSpPr txBox="1"/>
          <p:nvPr/>
        </p:nvSpPr>
        <p:spPr>
          <a:xfrm>
            <a:off x="0" y="189200"/>
            <a:ext cx="9024900" cy="510300"/>
          </a:xfrm>
          <a:prstGeom prst="rect">
            <a:avLst/>
          </a:prstGeom>
          <a:solidFill>
            <a:srgbClr val="135CA0"/>
          </a:solidFill>
          <a:ln>
            <a:noFill/>
          </a:ln>
        </p:spPr>
        <p:txBody>
          <a:bodyPr anchorCtr="0" anchor="t" bIns="0" lIns="0" spcFirstLastPara="1" rIns="0" wrap="square" tIns="79700">
            <a:noAutofit/>
          </a:bodyPr>
          <a:lstStyle/>
          <a:p>
            <a:pPr indent="0" lvl="0" marL="66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>
                <a:solidFill>
                  <a:srgbClr val="FDFDFD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How do LLms Work?</a:t>
            </a:r>
            <a:endParaRPr sz="22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121800" y="754675"/>
            <a:ext cx="3893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94650" y="704275"/>
            <a:ext cx="394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197900" y="754675"/>
            <a:ext cx="85581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Transformer-Based LLM Architecture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Input Layer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Words/sub-words are tokenized and turned into embeddings.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Embedding Layer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 : Words converted to vector representations carrying meaning.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Transformer Layers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1.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Multiples of layers containing Self-Attention to extract relationship between words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2. Feedforward Neural Networks (FFNs) take the embeddings through feedforward transformations to refine.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Output Layer: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These embeddings are decoded as human-readable text, like for example next-word prediction.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Pre-Training &amp; Fine-Tuning: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The former is on the large datasets while latter is task-oriented.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</a:rPr>
              <a:t>Retrieval-Augmented Generation (RAG):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Leverage on Vector Databases to retrieve from external knowledge.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35CA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